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58" r:id="rId3"/>
    <p:sldId id="259" r:id="rId4"/>
    <p:sldId id="260" r:id="rId5"/>
    <p:sldId id="269" r:id="rId6"/>
    <p:sldId id="270" r:id="rId7"/>
    <p:sldId id="271" r:id="rId8"/>
    <p:sldId id="261" r:id="rId9"/>
    <p:sldId id="272" r:id="rId10"/>
    <p:sldId id="265" r:id="rId11"/>
    <p:sldId id="266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0B814-121A-4582-A99A-F48380F19C8E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FF534A4-5A36-4251-8AD1-EB630BAD9113}">
      <dgm:prSet phldrT="[Text]"/>
      <dgm:spPr/>
      <dgm:t>
        <a:bodyPr/>
        <a:lstStyle/>
        <a:p>
          <a:r>
            <a:rPr lang="en-IN" b="1" dirty="0"/>
            <a:t>Phase 1-4</a:t>
          </a:r>
        </a:p>
        <a:p>
          <a:r>
            <a:rPr lang="en-IN" dirty="0">
              <a:latin typeface="Bahnschrift SemiBold" panose="020B0502040204020203" pitchFamily="34" charset="0"/>
            </a:rPr>
            <a:t>Web Development</a:t>
          </a:r>
        </a:p>
        <a:p>
          <a:r>
            <a:rPr lang="en-IN" dirty="0">
              <a:latin typeface="Bahnschrift SemiBold" panose="020B0502040204020203" pitchFamily="34" charset="0"/>
            </a:rPr>
            <a:t>Getting started on IBM cloud</a:t>
          </a:r>
        </a:p>
      </dgm:t>
    </dgm:pt>
    <dgm:pt modelId="{9E7231DD-70F1-4DA4-9F7D-3DAADF325EF0}" type="parTrans" cxnId="{6F85FFBD-3396-4898-8726-CB78D1CE3BCE}">
      <dgm:prSet/>
      <dgm:spPr/>
      <dgm:t>
        <a:bodyPr/>
        <a:lstStyle/>
        <a:p>
          <a:endParaRPr lang="en-IN"/>
        </a:p>
      </dgm:t>
    </dgm:pt>
    <dgm:pt modelId="{577CE8D2-E68F-4EE3-8382-E07DE787478F}" type="sibTrans" cxnId="{6F85FFBD-3396-4898-8726-CB78D1CE3BCE}">
      <dgm:prSet/>
      <dgm:spPr/>
      <dgm:t>
        <a:bodyPr/>
        <a:lstStyle/>
        <a:p>
          <a:endParaRPr lang="en-IN"/>
        </a:p>
      </dgm:t>
    </dgm:pt>
    <dgm:pt modelId="{ADAA6FFF-3492-4491-82C9-76FACEEAF517}">
      <dgm:prSet phldrT="[Text]"/>
      <dgm:spPr/>
      <dgm:t>
        <a:bodyPr/>
        <a:lstStyle/>
        <a:p>
          <a:r>
            <a:rPr lang="en-IN" b="1" dirty="0"/>
            <a:t>Phase 5</a:t>
          </a:r>
        </a:p>
        <a:p>
          <a:r>
            <a:rPr lang="en-IN" dirty="0">
              <a:latin typeface="Bahnschrift SemiBold" panose="020B0502040204020203" pitchFamily="34" charset="0"/>
            </a:rPr>
            <a:t>WhatsApp chatbot</a:t>
          </a:r>
        </a:p>
      </dgm:t>
    </dgm:pt>
    <dgm:pt modelId="{4A25A8E4-6FFD-4878-9D32-2CD7E4F37AC5}" type="parTrans" cxnId="{C8C4DA14-6E0D-4891-B644-80E063E376A5}">
      <dgm:prSet/>
      <dgm:spPr/>
      <dgm:t>
        <a:bodyPr/>
        <a:lstStyle/>
        <a:p>
          <a:endParaRPr lang="en-IN"/>
        </a:p>
      </dgm:t>
    </dgm:pt>
    <dgm:pt modelId="{20FED9C4-F6A5-41F0-9154-DDB0548C25B4}" type="sibTrans" cxnId="{C8C4DA14-6E0D-4891-B644-80E063E376A5}">
      <dgm:prSet/>
      <dgm:spPr/>
      <dgm:t>
        <a:bodyPr/>
        <a:lstStyle/>
        <a:p>
          <a:endParaRPr lang="en-IN"/>
        </a:p>
      </dgm:t>
    </dgm:pt>
    <dgm:pt modelId="{79D6DAD8-DF6F-4E92-AB0F-4C3524525206}" type="pres">
      <dgm:prSet presAssocID="{C7A0B814-121A-4582-A99A-F48380F19C8E}" presName="Name0" presStyleCnt="0">
        <dgm:presLayoutVars>
          <dgm:dir/>
          <dgm:resizeHandles val="exact"/>
        </dgm:presLayoutVars>
      </dgm:prSet>
      <dgm:spPr/>
    </dgm:pt>
    <dgm:pt modelId="{C8B3A04E-0754-4EBA-87E4-4542C848D28D}" type="pres">
      <dgm:prSet presAssocID="{1FF534A4-5A36-4251-8AD1-EB630BAD9113}" presName="composite" presStyleCnt="0"/>
      <dgm:spPr/>
    </dgm:pt>
    <dgm:pt modelId="{9F099DD5-BA68-474C-9682-B86EE6741161}" type="pres">
      <dgm:prSet presAssocID="{1FF534A4-5A36-4251-8AD1-EB630BAD9113}" presName="bgChev" presStyleLbl="node1" presStyleIdx="0" presStyleCnt="2" custScaleX="31403" custScaleY="32780" custLinFactNeighborX="-11963" custLinFactNeighborY="480"/>
      <dgm:spPr>
        <a:solidFill>
          <a:schemeClr val="accent2"/>
        </a:solidFill>
      </dgm:spPr>
    </dgm:pt>
    <dgm:pt modelId="{7A74BA8C-8B37-42D0-9DC5-3A162EE07FE7}" type="pres">
      <dgm:prSet presAssocID="{1FF534A4-5A36-4251-8AD1-EB630BAD9113}" presName="txNode" presStyleLbl="fgAcc1" presStyleIdx="0" presStyleCnt="2" custScaleX="23163" custScaleY="29368" custLinFactNeighborX="-27949" custLinFactNeighborY="-7638">
        <dgm:presLayoutVars>
          <dgm:bulletEnabled val="1"/>
        </dgm:presLayoutVars>
      </dgm:prSet>
      <dgm:spPr/>
    </dgm:pt>
    <dgm:pt modelId="{98CDB2C6-A5D2-4271-9ACE-36482A04008B}" type="pres">
      <dgm:prSet presAssocID="{577CE8D2-E68F-4EE3-8382-E07DE787478F}" presName="compositeSpace" presStyleCnt="0"/>
      <dgm:spPr/>
    </dgm:pt>
    <dgm:pt modelId="{A8326B24-3EE5-4703-96CD-13A9E8763FCB}" type="pres">
      <dgm:prSet presAssocID="{ADAA6FFF-3492-4491-82C9-76FACEEAF517}" presName="composite" presStyleCnt="0"/>
      <dgm:spPr/>
    </dgm:pt>
    <dgm:pt modelId="{8676C5D9-BCDF-455B-BDBD-4397DCC0F2DA}" type="pres">
      <dgm:prSet presAssocID="{ADAA6FFF-3492-4491-82C9-76FACEEAF517}" presName="bgChev" presStyleLbl="node1" presStyleIdx="1" presStyleCnt="2" custScaleX="32781" custScaleY="35621" custLinFactNeighborX="-19952" custLinFactNeighborY="-1077"/>
      <dgm:spPr>
        <a:solidFill>
          <a:schemeClr val="accent2"/>
        </a:solidFill>
      </dgm:spPr>
    </dgm:pt>
    <dgm:pt modelId="{75427336-4237-4A32-84B8-80CE675B84D8}" type="pres">
      <dgm:prSet presAssocID="{ADAA6FFF-3492-4491-82C9-76FACEEAF517}" presName="txNode" presStyleLbl="fgAcc1" presStyleIdx="1" presStyleCnt="2" custFlipHor="1" custScaleX="19178" custScaleY="33517" custLinFactNeighborX="-40001" custLinFactNeighborY="-7927">
        <dgm:presLayoutVars>
          <dgm:bulletEnabled val="1"/>
        </dgm:presLayoutVars>
      </dgm:prSet>
      <dgm:spPr/>
    </dgm:pt>
  </dgm:ptLst>
  <dgm:cxnLst>
    <dgm:cxn modelId="{C8C4DA14-6E0D-4891-B644-80E063E376A5}" srcId="{C7A0B814-121A-4582-A99A-F48380F19C8E}" destId="{ADAA6FFF-3492-4491-82C9-76FACEEAF517}" srcOrd="1" destOrd="0" parTransId="{4A25A8E4-6FFD-4878-9D32-2CD7E4F37AC5}" sibTransId="{20FED9C4-F6A5-41F0-9154-DDB0548C25B4}"/>
    <dgm:cxn modelId="{91F16146-07A9-46A1-94B0-C2CABB12CCC1}" type="presOf" srcId="{ADAA6FFF-3492-4491-82C9-76FACEEAF517}" destId="{75427336-4237-4A32-84B8-80CE675B84D8}" srcOrd="0" destOrd="0" presId="urn:microsoft.com/office/officeart/2005/8/layout/chevronAccent+Icon"/>
    <dgm:cxn modelId="{D507C053-8A1D-4939-9FFB-858CD7950C17}" type="presOf" srcId="{1FF534A4-5A36-4251-8AD1-EB630BAD9113}" destId="{7A74BA8C-8B37-42D0-9DC5-3A162EE07FE7}" srcOrd="0" destOrd="0" presId="urn:microsoft.com/office/officeart/2005/8/layout/chevronAccent+Icon"/>
    <dgm:cxn modelId="{015B9EA5-71A0-4235-AF6A-14B8621683F3}" type="presOf" srcId="{C7A0B814-121A-4582-A99A-F48380F19C8E}" destId="{79D6DAD8-DF6F-4E92-AB0F-4C3524525206}" srcOrd="0" destOrd="0" presId="urn:microsoft.com/office/officeart/2005/8/layout/chevronAccent+Icon"/>
    <dgm:cxn modelId="{6F85FFBD-3396-4898-8726-CB78D1CE3BCE}" srcId="{C7A0B814-121A-4582-A99A-F48380F19C8E}" destId="{1FF534A4-5A36-4251-8AD1-EB630BAD9113}" srcOrd="0" destOrd="0" parTransId="{9E7231DD-70F1-4DA4-9F7D-3DAADF325EF0}" sibTransId="{577CE8D2-E68F-4EE3-8382-E07DE787478F}"/>
    <dgm:cxn modelId="{525F1890-B76E-4A9E-B742-7801F8702A55}" type="presParOf" srcId="{79D6DAD8-DF6F-4E92-AB0F-4C3524525206}" destId="{C8B3A04E-0754-4EBA-87E4-4542C848D28D}" srcOrd="0" destOrd="0" presId="urn:microsoft.com/office/officeart/2005/8/layout/chevronAccent+Icon"/>
    <dgm:cxn modelId="{00E2FD96-B87F-438D-B962-7E61123FFB47}" type="presParOf" srcId="{C8B3A04E-0754-4EBA-87E4-4542C848D28D}" destId="{9F099DD5-BA68-474C-9682-B86EE6741161}" srcOrd="0" destOrd="0" presId="urn:microsoft.com/office/officeart/2005/8/layout/chevronAccent+Icon"/>
    <dgm:cxn modelId="{27FB9892-A04F-41A7-8534-73686910AC23}" type="presParOf" srcId="{C8B3A04E-0754-4EBA-87E4-4542C848D28D}" destId="{7A74BA8C-8B37-42D0-9DC5-3A162EE07FE7}" srcOrd="1" destOrd="0" presId="urn:microsoft.com/office/officeart/2005/8/layout/chevronAccent+Icon"/>
    <dgm:cxn modelId="{7E2C5B48-31F9-4FA9-9863-B473086C4601}" type="presParOf" srcId="{79D6DAD8-DF6F-4E92-AB0F-4C3524525206}" destId="{98CDB2C6-A5D2-4271-9ACE-36482A04008B}" srcOrd="1" destOrd="0" presId="urn:microsoft.com/office/officeart/2005/8/layout/chevronAccent+Icon"/>
    <dgm:cxn modelId="{AE1E9B96-4871-4C10-A64F-16192C3E57AA}" type="presParOf" srcId="{79D6DAD8-DF6F-4E92-AB0F-4C3524525206}" destId="{A8326B24-3EE5-4703-96CD-13A9E8763FCB}" srcOrd="2" destOrd="0" presId="urn:microsoft.com/office/officeart/2005/8/layout/chevronAccent+Icon"/>
    <dgm:cxn modelId="{33A14293-8C04-411D-A87A-4F4C68EE85F3}" type="presParOf" srcId="{A8326B24-3EE5-4703-96CD-13A9E8763FCB}" destId="{8676C5D9-BCDF-455B-BDBD-4397DCC0F2DA}" srcOrd="0" destOrd="0" presId="urn:microsoft.com/office/officeart/2005/8/layout/chevronAccent+Icon"/>
    <dgm:cxn modelId="{D64E0F92-95DF-458D-9945-4E10B9B81D03}" type="presParOf" srcId="{A8326B24-3EE5-4703-96CD-13A9E8763FCB}" destId="{75427336-4237-4A32-84B8-80CE675B84D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1583C5-F67E-4427-A6B9-6348FA298486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7F47F9-0905-48D1-AB10-602C5F8EE81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week1</a:t>
          </a:r>
        </a:p>
      </dgm:t>
    </dgm:pt>
    <dgm:pt modelId="{FEB535AB-65BA-4BA2-AC0D-4BD69C0C323F}" type="parTrans" cxnId="{0A79A88E-B19E-49B3-BBC1-91B1D5769656}">
      <dgm:prSet/>
      <dgm:spPr/>
      <dgm:t>
        <a:bodyPr/>
        <a:lstStyle/>
        <a:p>
          <a:endParaRPr lang="en-IN"/>
        </a:p>
      </dgm:t>
    </dgm:pt>
    <dgm:pt modelId="{06C5683B-B284-4085-B9E2-A215AE65210F}" type="sibTrans" cxnId="{0A79A88E-B19E-49B3-BBC1-91B1D5769656}">
      <dgm:prSet/>
      <dgm:spPr/>
      <dgm:t>
        <a:bodyPr/>
        <a:lstStyle/>
        <a:p>
          <a:endParaRPr lang="en-IN"/>
        </a:p>
      </dgm:t>
    </dgm:pt>
    <dgm:pt modelId="{3DCE3C9C-84F7-40D3-A89A-03DD1453AA9A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dirty="0"/>
            <a:t>28 June-2July</a:t>
          </a:r>
        </a:p>
      </dgm:t>
    </dgm:pt>
    <dgm:pt modelId="{7F09E33C-B120-42D6-8D93-5F5716050AD8}" type="parTrans" cxnId="{60D23030-E688-4EC7-9242-C8138D88A4A3}">
      <dgm:prSet/>
      <dgm:spPr/>
      <dgm:t>
        <a:bodyPr/>
        <a:lstStyle/>
        <a:p>
          <a:endParaRPr lang="en-IN"/>
        </a:p>
      </dgm:t>
    </dgm:pt>
    <dgm:pt modelId="{839898FD-DBD0-46E5-B1C8-E1584EF20928}" type="sibTrans" cxnId="{60D23030-E688-4EC7-9242-C8138D88A4A3}">
      <dgm:prSet/>
      <dgm:spPr/>
      <dgm:t>
        <a:bodyPr/>
        <a:lstStyle/>
        <a:p>
          <a:endParaRPr lang="en-IN"/>
        </a:p>
      </dgm:t>
    </dgm:pt>
    <dgm:pt modelId="{8DF591E9-B3C8-466C-845A-B3F723CA594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week2</a:t>
          </a:r>
        </a:p>
      </dgm:t>
    </dgm:pt>
    <dgm:pt modelId="{5FBA6471-D708-43B3-AFAE-A96F9B7C50D8}" type="parTrans" cxnId="{6E751F50-B7E9-41B3-9627-8600E9C54B05}">
      <dgm:prSet/>
      <dgm:spPr/>
      <dgm:t>
        <a:bodyPr/>
        <a:lstStyle/>
        <a:p>
          <a:endParaRPr lang="en-IN"/>
        </a:p>
      </dgm:t>
    </dgm:pt>
    <dgm:pt modelId="{36473200-E493-472C-97FC-47CE05389198}" type="sibTrans" cxnId="{6E751F50-B7E9-41B3-9627-8600E9C54B05}">
      <dgm:prSet/>
      <dgm:spPr/>
      <dgm:t>
        <a:bodyPr/>
        <a:lstStyle/>
        <a:p>
          <a:endParaRPr lang="en-IN"/>
        </a:p>
      </dgm:t>
    </dgm:pt>
    <dgm:pt modelId="{16A4ECB2-E868-4F39-85D9-619921BC3F98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r>
            <a:rPr lang="en-IN" sz="1400" dirty="0"/>
            <a:t>5-9 July</a:t>
          </a:r>
        </a:p>
      </dgm:t>
    </dgm:pt>
    <dgm:pt modelId="{F757E54F-BF3D-49F8-B43E-5B9CC60E5088}" type="parTrans" cxnId="{773B455E-C336-458C-957F-E3D42E9F9EE4}">
      <dgm:prSet/>
      <dgm:spPr/>
      <dgm:t>
        <a:bodyPr/>
        <a:lstStyle/>
        <a:p>
          <a:endParaRPr lang="en-IN"/>
        </a:p>
      </dgm:t>
    </dgm:pt>
    <dgm:pt modelId="{27628F3A-CD58-4E6E-AB8B-F6EB89FAE752}" type="sibTrans" cxnId="{773B455E-C336-458C-957F-E3D42E9F9EE4}">
      <dgm:prSet/>
      <dgm:spPr/>
      <dgm:t>
        <a:bodyPr/>
        <a:lstStyle/>
        <a:p>
          <a:endParaRPr lang="en-IN"/>
        </a:p>
      </dgm:t>
    </dgm:pt>
    <dgm:pt modelId="{AD7045A0-BABB-4FE7-8E00-B0A2181BEE9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week4</a:t>
          </a:r>
        </a:p>
      </dgm:t>
    </dgm:pt>
    <dgm:pt modelId="{F9F6C2AF-BCC8-4961-A412-F08DEDB34AF9}" type="parTrans" cxnId="{523DCA0F-AA21-443E-9829-A31A41DBEBDF}">
      <dgm:prSet/>
      <dgm:spPr/>
      <dgm:t>
        <a:bodyPr/>
        <a:lstStyle/>
        <a:p>
          <a:endParaRPr lang="en-IN"/>
        </a:p>
      </dgm:t>
    </dgm:pt>
    <dgm:pt modelId="{2AE873B9-FDCE-4E9B-9297-B008C83C02AC}" type="sibTrans" cxnId="{523DCA0F-AA21-443E-9829-A31A41DBEBDF}">
      <dgm:prSet/>
      <dgm:spPr/>
      <dgm:t>
        <a:bodyPr/>
        <a:lstStyle/>
        <a:p>
          <a:endParaRPr lang="en-IN"/>
        </a:p>
      </dgm:t>
    </dgm:pt>
    <dgm:pt modelId="{5B5A337E-277D-40B9-AC1A-59A4CE916DB5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sz="1800" dirty="0"/>
            <a:t>17-23 </a:t>
          </a:r>
          <a:r>
            <a:rPr lang="en-IN" sz="1800" dirty="0" err="1"/>
            <a:t>july</a:t>
          </a:r>
          <a:endParaRPr lang="en-IN" sz="1800" dirty="0"/>
        </a:p>
      </dgm:t>
    </dgm:pt>
    <dgm:pt modelId="{03920424-9495-4ECC-9A8A-63667AA4B82C}" type="parTrans" cxnId="{B450F20A-14A8-45D5-8CAA-B08D68865526}">
      <dgm:prSet/>
      <dgm:spPr/>
      <dgm:t>
        <a:bodyPr/>
        <a:lstStyle/>
        <a:p>
          <a:endParaRPr lang="en-IN"/>
        </a:p>
      </dgm:t>
    </dgm:pt>
    <dgm:pt modelId="{ACCD4E02-272C-4676-A14E-FCBAF70E239C}" type="sibTrans" cxnId="{B450F20A-14A8-45D5-8CAA-B08D68865526}">
      <dgm:prSet/>
      <dgm:spPr/>
      <dgm:t>
        <a:bodyPr/>
        <a:lstStyle/>
        <a:p>
          <a:endParaRPr lang="en-IN"/>
        </a:p>
      </dgm:t>
    </dgm:pt>
    <dgm:pt modelId="{4174E8E9-8183-4F03-A99C-CB1F7E899E4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N" dirty="0"/>
            <a:t>week3</a:t>
          </a:r>
        </a:p>
      </dgm:t>
    </dgm:pt>
    <dgm:pt modelId="{3C2B31FD-EB25-4879-BF9F-7B32F56AB5AB}" type="parTrans" cxnId="{D9F046CC-B42D-4E67-9BD4-3E5D7FCB5C48}">
      <dgm:prSet/>
      <dgm:spPr/>
      <dgm:t>
        <a:bodyPr/>
        <a:lstStyle/>
        <a:p>
          <a:endParaRPr lang="en-IN"/>
        </a:p>
      </dgm:t>
    </dgm:pt>
    <dgm:pt modelId="{EAB8655C-8EFB-455F-A0D1-548C7696E8F8}" type="sibTrans" cxnId="{D9F046CC-B42D-4E67-9BD4-3E5D7FCB5C48}">
      <dgm:prSet/>
      <dgm:spPr/>
      <dgm:t>
        <a:bodyPr/>
        <a:lstStyle/>
        <a:p>
          <a:endParaRPr lang="en-IN"/>
        </a:p>
      </dgm:t>
    </dgm:pt>
    <dgm:pt modelId="{D3448439-234A-4D91-95F3-2EC2B1C5BB7E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sz="1600" dirty="0"/>
            <a:t>12-16 July</a:t>
          </a:r>
        </a:p>
      </dgm:t>
    </dgm:pt>
    <dgm:pt modelId="{64B91580-A537-4336-A8FD-5B4F598412ED}" type="parTrans" cxnId="{27A9431B-8955-465A-97B3-B99082393F7E}">
      <dgm:prSet/>
      <dgm:spPr/>
      <dgm:t>
        <a:bodyPr/>
        <a:lstStyle/>
        <a:p>
          <a:endParaRPr lang="en-IN"/>
        </a:p>
      </dgm:t>
    </dgm:pt>
    <dgm:pt modelId="{CD6905AE-5EC0-4CD4-BA8C-0FF25CE08E7E}" type="sibTrans" cxnId="{27A9431B-8955-465A-97B3-B99082393F7E}">
      <dgm:prSet/>
      <dgm:spPr/>
      <dgm:t>
        <a:bodyPr/>
        <a:lstStyle/>
        <a:p>
          <a:endParaRPr lang="en-IN"/>
        </a:p>
      </dgm:t>
    </dgm:pt>
    <dgm:pt modelId="{F0BB34D4-185D-48F2-BAEB-7880B6F67D1D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r>
            <a:rPr lang="en-IN" sz="1400" dirty="0"/>
            <a:t>Word Documentation</a:t>
          </a:r>
        </a:p>
      </dgm:t>
    </dgm:pt>
    <dgm:pt modelId="{C7ACCC6B-3097-47A1-997E-71DF8832BD73}" type="parTrans" cxnId="{26BAEC01-428B-4563-9434-F0C851C3E00B}">
      <dgm:prSet/>
      <dgm:spPr/>
      <dgm:t>
        <a:bodyPr/>
        <a:lstStyle/>
        <a:p>
          <a:endParaRPr lang="en-IN"/>
        </a:p>
      </dgm:t>
    </dgm:pt>
    <dgm:pt modelId="{15B986A5-D9E5-4B6D-A1C5-186D403A09AF}" type="sibTrans" cxnId="{26BAEC01-428B-4563-9434-F0C851C3E00B}">
      <dgm:prSet/>
      <dgm:spPr/>
      <dgm:t>
        <a:bodyPr/>
        <a:lstStyle/>
        <a:p>
          <a:endParaRPr lang="en-IN"/>
        </a:p>
      </dgm:t>
    </dgm:pt>
    <dgm:pt modelId="{E49C0C45-0169-4D65-A28E-4C036476431B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endParaRPr lang="en-IN" sz="700" dirty="0"/>
        </a:p>
      </dgm:t>
    </dgm:pt>
    <dgm:pt modelId="{EB731E97-0D5D-48F0-A071-296EC7F30B94}" type="parTrans" cxnId="{8DC7C83D-6E25-4A86-B555-BBB2C4482713}">
      <dgm:prSet/>
      <dgm:spPr/>
      <dgm:t>
        <a:bodyPr/>
        <a:lstStyle/>
        <a:p>
          <a:endParaRPr lang="en-IN"/>
        </a:p>
      </dgm:t>
    </dgm:pt>
    <dgm:pt modelId="{E17C7BCD-DF33-43F9-8975-5EA081087CD7}" type="sibTrans" cxnId="{8DC7C83D-6E25-4A86-B555-BBB2C4482713}">
      <dgm:prSet/>
      <dgm:spPr/>
      <dgm:t>
        <a:bodyPr/>
        <a:lstStyle/>
        <a:p>
          <a:endParaRPr lang="en-IN"/>
        </a:p>
      </dgm:t>
    </dgm:pt>
    <dgm:pt modelId="{8F5E8C7F-D110-4B15-966E-E42F883A061B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sz="1600" dirty="0"/>
            <a:t>Development</a:t>
          </a:r>
        </a:p>
      </dgm:t>
    </dgm:pt>
    <dgm:pt modelId="{B2E03335-DE42-42B5-AD7F-32C610C57B78}" type="parTrans" cxnId="{2EBDCA37-085A-4858-85F2-7DE819F875BD}">
      <dgm:prSet/>
      <dgm:spPr/>
      <dgm:t>
        <a:bodyPr/>
        <a:lstStyle/>
        <a:p>
          <a:endParaRPr lang="en-IN"/>
        </a:p>
      </dgm:t>
    </dgm:pt>
    <dgm:pt modelId="{76B9A86A-B9B1-45F8-BE15-E74A41921823}" type="sibTrans" cxnId="{2EBDCA37-085A-4858-85F2-7DE819F875BD}">
      <dgm:prSet/>
      <dgm:spPr/>
      <dgm:t>
        <a:bodyPr/>
        <a:lstStyle/>
        <a:p>
          <a:endParaRPr lang="en-IN"/>
        </a:p>
      </dgm:t>
    </dgm:pt>
    <dgm:pt modelId="{72412A7A-7589-4567-AC32-C1B0F4C118BE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endParaRPr lang="en-IN" sz="1400" dirty="0"/>
        </a:p>
      </dgm:t>
    </dgm:pt>
    <dgm:pt modelId="{6F68D52D-90AA-44F3-A4EC-7FC722D66B30}" type="parTrans" cxnId="{DF44C06D-4084-4513-9D08-5B73CA5DDCA0}">
      <dgm:prSet/>
      <dgm:spPr/>
      <dgm:t>
        <a:bodyPr/>
        <a:lstStyle/>
        <a:p>
          <a:endParaRPr lang="en-IN"/>
        </a:p>
      </dgm:t>
    </dgm:pt>
    <dgm:pt modelId="{FA581549-F646-4C26-BB27-F8619C004420}" type="sibTrans" cxnId="{DF44C06D-4084-4513-9D08-5B73CA5DDCA0}">
      <dgm:prSet/>
      <dgm:spPr/>
      <dgm:t>
        <a:bodyPr/>
        <a:lstStyle/>
        <a:p>
          <a:endParaRPr lang="en-IN"/>
        </a:p>
      </dgm:t>
    </dgm:pt>
    <dgm:pt modelId="{17DEC848-5239-4C35-B12B-9878AE36893C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sz="1600" dirty="0"/>
            <a:t>Home, login, Index, (Choose role – Framer/Buyer),</a:t>
          </a:r>
        </a:p>
      </dgm:t>
    </dgm:pt>
    <dgm:pt modelId="{55BC3354-17E4-4826-9B66-1474C5D97334}" type="parTrans" cxnId="{6C9A3B7A-F8B8-4F1A-8D21-77C1CC371D31}">
      <dgm:prSet/>
      <dgm:spPr/>
      <dgm:t>
        <a:bodyPr/>
        <a:lstStyle/>
        <a:p>
          <a:endParaRPr lang="en-IN"/>
        </a:p>
      </dgm:t>
    </dgm:pt>
    <dgm:pt modelId="{D45419B7-AEEE-40CF-AD12-27F8FCBBE19C}" type="sibTrans" cxnId="{6C9A3B7A-F8B8-4F1A-8D21-77C1CC371D31}">
      <dgm:prSet/>
      <dgm:spPr/>
      <dgm:t>
        <a:bodyPr/>
        <a:lstStyle/>
        <a:p>
          <a:endParaRPr lang="en-IN"/>
        </a:p>
      </dgm:t>
    </dgm:pt>
    <dgm:pt modelId="{5CE1FC4B-97B9-451A-A0D5-9F3DAE979E57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r>
            <a:rPr lang="en-IN" sz="1400" dirty="0"/>
            <a:t>Idea Finalization</a:t>
          </a:r>
        </a:p>
      </dgm:t>
    </dgm:pt>
    <dgm:pt modelId="{1C4BA3A8-03A9-4F61-9B79-26EB21089865}" type="parTrans" cxnId="{D3360ADE-3672-418C-99A9-4875B9446D3D}">
      <dgm:prSet/>
      <dgm:spPr/>
      <dgm:t>
        <a:bodyPr/>
        <a:lstStyle/>
        <a:p>
          <a:endParaRPr lang="en-IN"/>
        </a:p>
      </dgm:t>
    </dgm:pt>
    <dgm:pt modelId="{20A2339C-05FE-49F1-A14A-DF2FD8D5268F}" type="sibTrans" cxnId="{D3360ADE-3672-418C-99A9-4875B9446D3D}">
      <dgm:prSet/>
      <dgm:spPr/>
      <dgm:t>
        <a:bodyPr/>
        <a:lstStyle/>
        <a:p>
          <a:endParaRPr lang="en-IN"/>
        </a:p>
      </dgm:t>
    </dgm:pt>
    <dgm:pt modelId="{FF3A3CD3-0188-4905-B8E2-444D2DE0BB77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r>
            <a:rPr lang="en-IN" sz="1400" dirty="0"/>
            <a:t>Deploy app on IBM Cloud.</a:t>
          </a:r>
        </a:p>
      </dgm:t>
    </dgm:pt>
    <dgm:pt modelId="{FFF3FE3E-E002-4DEC-91AC-EEC09988DB28}" type="parTrans" cxnId="{3E754FA4-696B-4251-A4CD-2A7242AADF2C}">
      <dgm:prSet/>
      <dgm:spPr/>
      <dgm:t>
        <a:bodyPr/>
        <a:lstStyle/>
        <a:p>
          <a:endParaRPr lang="en-IN"/>
        </a:p>
      </dgm:t>
    </dgm:pt>
    <dgm:pt modelId="{0539FD92-1C46-4A8E-AF60-DC269E1B2F32}" type="sibTrans" cxnId="{3E754FA4-696B-4251-A4CD-2A7242AADF2C}">
      <dgm:prSet/>
      <dgm:spPr/>
      <dgm:t>
        <a:bodyPr/>
        <a:lstStyle/>
        <a:p>
          <a:endParaRPr lang="en-IN"/>
        </a:p>
      </dgm:t>
    </dgm:pt>
    <dgm:pt modelId="{CA65A716-B1B4-4E77-8DFF-E2967FAF9FC2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pPr algn="l"/>
          <a:r>
            <a:rPr lang="en-IN" sz="1400" dirty="0"/>
            <a:t>Exploring on IBM cloud (Language, server, location, source code.)</a:t>
          </a:r>
        </a:p>
      </dgm:t>
    </dgm:pt>
    <dgm:pt modelId="{D1B94F7C-8DB4-499E-98A8-123202B528B1}" type="parTrans" cxnId="{9A432E02-E3FF-4066-9188-7CB39CFFA97A}">
      <dgm:prSet/>
      <dgm:spPr/>
      <dgm:t>
        <a:bodyPr/>
        <a:lstStyle/>
        <a:p>
          <a:endParaRPr lang="en-IN"/>
        </a:p>
      </dgm:t>
    </dgm:pt>
    <dgm:pt modelId="{B9873EDD-C646-4A0B-8C4A-2C1A37BDB21D}" type="sibTrans" cxnId="{9A432E02-E3FF-4066-9188-7CB39CFFA97A}">
      <dgm:prSet/>
      <dgm:spPr/>
      <dgm:t>
        <a:bodyPr/>
        <a:lstStyle/>
        <a:p>
          <a:endParaRPr lang="en-IN"/>
        </a:p>
      </dgm:t>
    </dgm:pt>
    <dgm:pt modelId="{9EC3AB04-9DBC-48EF-B2CF-560F605B8FD2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dirty="0"/>
            <a:t>Exploring about idea.</a:t>
          </a:r>
        </a:p>
      </dgm:t>
    </dgm:pt>
    <dgm:pt modelId="{098686EC-4C82-45D4-BEA6-E8AE39F0EF3A}" type="parTrans" cxnId="{22B894E3-ED96-4019-9669-CF28769800F0}">
      <dgm:prSet/>
      <dgm:spPr/>
      <dgm:t>
        <a:bodyPr/>
        <a:lstStyle/>
        <a:p>
          <a:endParaRPr lang="en-IN"/>
        </a:p>
      </dgm:t>
    </dgm:pt>
    <dgm:pt modelId="{AB820E01-CDD7-4EEC-A955-FF2CEDCC8C31}" type="sibTrans" cxnId="{22B894E3-ED96-4019-9669-CF28769800F0}">
      <dgm:prSet/>
      <dgm:spPr/>
      <dgm:t>
        <a:bodyPr/>
        <a:lstStyle/>
        <a:p>
          <a:endParaRPr lang="en-IN"/>
        </a:p>
      </dgm:t>
    </dgm:pt>
    <dgm:pt modelId="{7A16334F-828C-4F49-8AD5-42B3D678F33B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IN" sz="1800" dirty="0"/>
            <a:t>Developing video</a:t>
          </a:r>
        </a:p>
      </dgm:t>
    </dgm:pt>
    <dgm:pt modelId="{80649364-7EEF-43C3-8E17-965641B4EC16}" type="parTrans" cxnId="{B7E3844C-F41B-4320-8B6A-19A7F1641BC2}">
      <dgm:prSet/>
      <dgm:spPr/>
      <dgm:t>
        <a:bodyPr/>
        <a:lstStyle/>
        <a:p>
          <a:endParaRPr lang="en-IN"/>
        </a:p>
      </dgm:t>
    </dgm:pt>
    <dgm:pt modelId="{7AE14084-D8A3-4CF0-BAEF-17D518246AE0}" type="sibTrans" cxnId="{B7E3844C-F41B-4320-8B6A-19A7F1641BC2}">
      <dgm:prSet/>
      <dgm:spPr/>
      <dgm:t>
        <a:bodyPr/>
        <a:lstStyle/>
        <a:p>
          <a:endParaRPr lang="en-IN"/>
        </a:p>
      </dgm:t>
    </dgm:pt>
    <dgm:pt modelId="{FDE00631-8D12-44B2-B53E-83E450784ADE}" type="pres">
      <dgm:prSet presAssocID="{E21583C5-F67E-4427-A6B9-6348FA29848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D811325-28B6-434E-898D-3D1E27A5256C}" type="pres">
      <dgm:prSet presAssocID="{E21583C5-F67E-4427-A6B9-6348FA298486}" presName="children" presStyleCnt="0"/>
      <dgm:spPr/>
    </dgm:pt>
    <dgm:pt modelId="{7C807B6D-BF0A-4909-8DAE-E3FDE0ABCA55}" type="pres">
      <dgm:prSet presAssocID="{E21583C5-F67E-4427-A6B9-6348FA298486}" presName="child1group" presStyleCnt="0"/>
      <dgm:spPr/>
    </dgm:pt>
    <dgm:pt modelId="{5FF263A1-0254-4B5E-AF77-9C7A23237373}" type="pres">
      <dgm:prSet presAssocID="{E21583C5-F67E-4427-A6B9-6348FA298486}" presName="child1" presStyleLbl="bgAcc1" presStyleIdx="0" presStyleCnt="4" custScaleY="106897"/>
      <dgm:spPr/>
    </dgm:pt>
    <dgm:pt modelId="{3EC3E979-C966-4561-8864-AB9BF0E274C2}" type="pres">
      <dgm:prSet presAssocID="{E21583C5-F67E-4427-A6B9-6348FA298486}" presName="child1Text" presStyleLbl="bgAcc1" presStyleIdx="0" presStyleCnt="4">
        <dgm:presLayoutVars>
          <dgm:bulletEnabled val="1"/>
        </dgm:presLayoutVars>
      </dgm:prSet>
      <dgm:spPr/>
    </dgm:pt>
    <dgm:pt modelId="{5A4CE16E-2161-4007-8468-2A32ACC5E791}" type="pres">
      <dgm:prSet presAssocID="{E21583C5-F67E-4427-A6B9-6348FA298486}" presName="child2group" presStyleCnt="0"/>
      <dgm:spPr/>
    </dgm:pt>
    <dgm:pt modelId="{0152889C-536C-4BFD-A4A3-783FD00D4511}" type="pres">
      <dgm:prSet presAssocID="{E21583C5-F67E-4427-A6B9-6348FA298486}" presName="child2" presStyleLbl="bgAcc1" presStyleIdx="1" presStyleCnt="4" custScaleX="110742" custScaleY="153409" custLinFactNeighborX="27225" custLinFactNeighborY="12938"/>
      <dgm:spPr/>
    </dgm:pt>
    <dgm:pt modelId="{7FB8954E-AF47-4B3B-8B76-2F66CF3255AE}" type="pres">
      <dgm:prSet presAssocID="{E21583C5-F67E-4427-A6B9-6348FA298486}" presName="child2Text" presStyleLbl="bgAcc1" presStyleIdx="1" presStyleCnt="4">
        <dgm:presLayoutVars>
          <dgm:bulletEnabled val="1"/>
        </dgm:presLayoutVars>
      </dgm:prSet>
      <dgm:spPr/>
    </dgm:pt>
    <dgm:pt modelId="{53F7EAA8-EFB4-4CB1-90B2-E828F30E27C2}" type="pres">
      <dgm:prSet presAssocID="{E21583C5-F67E-4427-A6B9-6348FA298486}" presName="child3group" presStyleCnt="0"/>
      <dgm:spPr/>
    </dgm:pt>
    <dgm:pt modelId="{FD1A006D-97CE-4131-9E82-B182147E09FB}" type="pres">
      <dgm:prSet presAssocID="{E21583C5-F67E-4427-A6B9-6348FA298486}" presName="child3" presStyleLbl="bgAcc1" presStyleIdx="2" presStyleCnt="4" custScaleX="144400" custLinFactNeighborX="27279" custLinFactNeighborY="-2106"/>
      <dgm:spPr/>
    </dgm:pt>
    <dgm:pt modelId="{E8BD315F-C7B5-49FA-A59D-5EE391C4AA0B}" type="pres">
      <dgm:prSet presAssocID="{E21583C5-F67E-4427-A6B9-6348FA298486}" presName="child3Text" presStyleLbl="bgAcc1" presStyleIdx="2" presStyleCnt="4">
        <dgm:presLayoutVars>
          <dgm:bulletEnabled val="1"/>
        </dgm:presLayoutVars>
      </dgm:prSet>
      <dgm:spPr/>
    </dgm:pt>
    <dgm:pt modelId="{C93313A3-D64F-4B28-A9C2-A3FB6E4B7309}" type="pres">
      <dgm:prSet presAssocID="{E21583C5-F67E-4427-A6B9-6348FA298486}" presName="child4group" presStyleCnt="0"/>
      <dgm:spPr/>
    </dgm:pt>
    <dgm:pt modelId="{72FB1FE3-2627-4C13-8FD1-C6906A2CC820}" type="pres">
      <dgm:prSet presAssocID="{E21583C5-F67E-4427-A6B9-6348FA298486}" presName="child4" presStyleLbl="bgAcc1" presStyleIdx="3" presStyleCnt="4" custScaleX="121678" custScaleY="159215"/>
      <dgm:spPr/>
    </dgm:pt>
    <dgm:pt modelId="{AF3282B7-69DA-4A68-9D41-AB328D675D32}" type="pres">
      <dgm:prSet presAssocID="{E21583C5-F67E-4427-A6B9-6348FA298486}" presName="child4Text" presStyleLbl="bgAcc1" presStyleIdx="3" presStyleCnt="4">
        <dgm:presLayoutVars>
          <dgm:bulletEnabled val="1"/>
        </dgm:presLayoutVars>
      </dgm:prSet>
      <dgm:spPr/>
    </dgm:pt>
    <dgm:pt modelId="{BDDD70AB-A330-488A-A28C-046CA9B056FC}" type="pres">
      <dgm:prSet presAssocID="{E21583C5-F67E-4427-A6B9-6348FA298486}" presName="childPlaceholder" presStyleCnt="0"/>
      <dgm:spPr/>
    </dgm:pt>
    <dgm:pt modelId="{AF03C87F-1990-4456-9EFB-987CBFD9795E}" type="pres">
      <dgm:prSet presAssocID="{E21583C5-F67E-4427-A6B9-6348FA298486}" presName="circle" presStyleCnt="0"/>
      <dgm:spPr/>
    </dgm:pt>
    <dgm:pt modelId="{FDB4B501-37AB-4F1D-B7AD-3F26C6FB8DD7}" type="pres">
      <dgm:prSet presAssocID="{E21583C5-F67E-4427-A6B9-6348FA29848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5E0A13B8-9C94-4567-B9BD-252B8680317B}" type="pres">
      <dgm:prSet presAssocID="{E21583C5-F67E-4427-A6B9-6348FA29848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F4F3DF0C-0A9D-4A61-9C85-B85193E55186}" type="pres">
      <dgm:prSet presAssocID="{E21583C5-F67E-4427-A6B9-6348FA29848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ED8D423-D713-4EF3-A3BA-FDBCB1868743}" type="pres">
      <dgm:prSet presAssocID="{E21583C5-F67E-4427-A6B9-6348FA29848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6F6B941-2C53-40A0-A586-3CFBC1441061}" type="pres">
      <dgm:prSet presAssocID="{E21583C5-F67E-4427-A6B9-6348FA298486}" presName="quadrantPlaceholder" presStyleCnt="0"/>
      <dgm:spPr/>
    </dgm:pt>
    <dgm:pt modelId="{3D299887-40D3-4B09-AA88-3007B4CCB74B}" type="pres">
      <dgm:prSet presAssocID="{E21583C5-F67E-4427-A6B9-6348FA298486}" presName="center1" presStyleLbl="fgShp" presStyleIdx="0" presStyleCnt="2"/>
      <dgm:spPr/>
    </dgm:pt>
    <dgm:pt modelId="{E8130303-B544-4F4B-8DD3-095851E91A8D}" type="pres">
      <dgm:prSet presAssocID="{E21583C5-F67E-4427-A6B9-6348FA298486}" presName="center2" presStyleLbl="fgShp" presStyleIdx="1" presStyleCnt="2"/>
      <dgm:spPr/>
    </dgm:pt>
  </dgm:ptLst>
  <dgm:cxnLst>
    <dgm:cxn modelId="{26BAEC01-428B-4563-9434-F0C851C3E00B}" srcId="{8DF591E9-B3C8-466C-845A-B3F723CA5943}" destId="{F0BB34D4-185D-48F2-BAEB-7880B6F67D1D}" srcOrd="2" destOrd="0" parTransId="{C7ACCC6B-3097-47A1-997E-71DF8832BD73}" sibTransId="{15B986A5-D9E5-4B6D-A1C5-186D403A09AF}"/>
    <dgm:cxn modelId="{9A432E02-E3FF-4066-9188-7CB39CFFA97A}" srcId="{8DF591E9-B3C8-466C-845A-B3F723CA5943}" destId="{CA65A716-B1B4-4E77-8DFF-E2967FAF9FC2}" srcOrd="4" destOrd="0" parTransId="{D1B94F7C-8DB4-499E-98A8-123202B528B1}" sibTransId="{B9873EDD-C646-4A0B-8C4A-2C1A37BDB21D}"/>
    <dgm:cxn modelId="{0F822804-5F40-4405-A79B-574A7F96086E}" type="presOf" srcId="{9EC3AB04-9DBC-48EF-B2CF-560F605B8FD2}" destId="{5FF263A1-0254-4B5E-AF77-9C7A23237373}" srcOrd="0" destOrd="1" presId="urn:microsoft.com/office/officeart/2005/8/layout/cycle4"/>
    <dgm:cxn modelId="{DDD13108-64CB-410E-A877-A1425D6F5B61}" type="presOf" srcId="{72412A7A-7589-4567-AC32-C1B0F4C118BE}" destId="{72FB1FE3-2627-4C13-8FD1-C6906A2CC820}" srcOrd="0" destOrd="3" presId="urn:microsoft.com/office/officeart/2005/8/layout/cycle4"/>
    <dgm:cxn modelId="{B450F20A-14A8-45D5-8CAA-B08D68865526}" srcId="{AD7045A0-BABB-4FE7-8E00-B0A2181BEE9E}" destId="{5B5A337E-277D-40B9-AC1A-59A4CE916DB5}" srcOrd="0" destOrd="0" parTransId="{03920424-9495-4ECC-9A8A-63667AA4B82C}" sibTransId="{ACCD4E02-272C-4676-A14E-FCBAF70E239C}"/>
    <dgm:cxn modelId="{19B5050C-15C1-45E0-B547-737BD80715D5}" type="presOf" srcId="{F0BB34D4-185D-48F2-BAEB-7880B6F67D1D}" destId="{7FB8954E-AF47-4B3B-8B76-2F66CF3255AE}" srcOrd="1" destOrd="2" presId="urn:microsoft.com/office/officeart/2005/8/layout/cycle4"/>
    <dgm:cxn modelId="{523DCA0F-AA21-443E-9829-A31A41DBEBDF}" srcId="{E21583C5-F67E-4427-A6B9-6348FA298486}" destId="{AD7045A0-BABB-4FE7-8E00-B0A2181BEE9E}" srcOrd="2" destOrd="0" parTransId="{F9F6C2AF-BCC8-4961-A412-F08DEDB34AF9}" sibTransId="{2AE873B9-FDCE-4E9B-9297-B008C83C02AC}"/>
    <dgm:cxn modelId="{27A9431B-8955-465A-97B3-B99082393F7E}" srcId="{4174E8E9-8183-4F03-A99C-CB1F7E899E49}" destId="{D3448439-234A-4D91-95F3-2EC2B1C5BB7E}" srcOrd="0" destOrd="0" parTransId="{64B91580-A537-4336-A8FD-5B4F598412ED}" sibTransId="{CD6905AE-5EC0-4CD4-BA8C-0FF25CE08E7E}"/>
    <dgm:cxn modelId="{97A1941B-9724-4685-AB4E-73036A513360}" type="presOf" srcId="{E49C0C45-0169-4D65-A28E-4C036476431B}" destId="{7FB8954E-AF47-4B3B-8B76-2F66CF3255AE}" srcOrd="1" destOrd="5" presId="urn:microsoft.com/office/officeart/2005/8/layout/cycle4"/>
    <dgm:cxn modelId="{DB57F81B-A0C9-4CCF-A033-4F2AA7504F77}" type="presOf" srcId="{17DEC848-5239-4C35-B12B-9878AE36893C}" destId="{72FB1FE3-2627-4C13-8FD1-C6906A2CC820}" srcOrd="0" destOrd="2" presId="urn:microsoft.com/office/officeart/2005/8/layout/cycle4"/>
    <dgm:cxn modelId="{807E5322-FC40-4A88-8C9B-D05F468CB2C7}" type="presOf" srcId="{5CE1FC4B-97B9-451A-A0D5-9F3DAE979E57}" destId="{0152889C-536C-4BFD-A4A3-783FD00D4511}" srcOrd="0" destOrd="1" presId="urn:microsoft.com/office/officeart/2005/8/layout/cycle4"/>
    <dgm:cxn modelId="{60D23030-E688-4EC7-9242-C8138D88A4A3}" srcId="{317F47F9-0905-48D1-AB10-602C5F8EE81D}" destId="{3DCE3C9C-84F7-40D3-A89A-03DD1453AA9A}" srcOrd="0" destOrd="0" parTransId="{7F09E33C-B120-42D6-8D93-5F5716050AD8}" sibTransId="{839898FD-DBD0-46E5-B1C8-E1584EF20928}"/>
    <dgm:cxn modelId="{D65D7E34-6652-42ED-9F0B-C3FD6F9336C8}" type="presOf" srcId="{9EC3AB04-9DBC-48EF-B2CF-560F605B8FD2}" destId="{3EC3E979-C966-4561-8864-AB9BF0E274C2}" srcOrd="1" destOrd="1" presId="urn:microsoft.com/office/officeart/2005/8/layout/cycle4"/>
    <dgm:cxn modelId="{B19F9736-7E2B-4D06-B3A4-2CA721020D82}" type="presOf" srcId="{FF3A3CD3-0188-4905-B8E2-444D2DE0BB77}" destId="{0152889C-536C-4BFD-A4A3-783FD00D4511}" srcOrd="0" destOrd="3" presId="urn:microsoft.com/office/officeart/2005/8/layout/cycle4"/>
    <dgm:cxn modelId="{AFD3B137-5BED-4E7E-8170-CCEE48714598}" type="presOf" srcId="{5CE1FC4B-97B9-451A-A0D5-9F3DAE979E57}" destId="{7FB8954E-AF47-4B3B-8B76-2F66CF3255AE}" srcOrd="1" destOrd="1" presId="urn:microsoft.com/office/officeart/2005/8/layout/cycle4"/>
    <dgm:cxn modelId="{2EBDCA37-085A-4858-85F2-7DE819F875BD}" srcId="{4174E8E9-8183-4F03-A99C-CB1F7E899E49}" destId="{8F5E8C7F-D110-4B15-966E-E42F883A061B}" srcOrd="1" destOrd="0" parTransId="{B2E03335-DE42-42B5-AD7F-32C610C57B78}" sibTransId="{76B9A86A-B9B1-45F8-BE15-E74A41921823}"/>
    <dgm:cxn modelId="{8DC7C83D-6E25-4A86-B555-BBB2C4482713}" srcId="{8DF591E9-B3C8-466C-845A-B3F723CA5943}" destId="{E49C0C45-0169-4D65-A28E-4C036476431B}" srcOrd="5" destOrd="0" parTransId="{EB731E97-0D5D-48F0-A071-296EC7F30B94}" sibTransId="{E17C7BCD-DF33-43F9-8975-5EA081087CD7}"/>
    <dgm:cxn modelId="{82AADE3E-45FC-4C31-9397-D97AAD398D36}" type="presOf" srcId="{F0BB34D4-185D-48F2-BAEB-7880B6F67D1D}" destId="{0152889C-536C-4BFD-A4A3-783FD00D4511}" srcOrd="0" destOrd="2" presId="urn:microsoft.com/office/officeart/2005/8/layout/cycle4"/>
    <dgm:cxn modelId="{1AB6943F-45CE-448C-9FE9-A8A1AAAF22DB}" type="presOf" srcId="{FF3A3CD3-0188-4905-B8E2-444D2DE0BB77}" destId="{7FB8954E-AF47-4B3B-8B76-2F66CF3255AE}" srcOrd="1" destOrd="3" presId="urn:microsoft.com/office/officeart/2005/8/layout/cycle4"/>
    <dgm:cxn modelId="{B62D9A40-C865-4AC9-8B1F-356F766BF19A}" type="presOf" srcId="{16A4ECB2-E868-4F39-85D9-619921BC3F98}" destId="{7FB8954E-AF47-4B3B-8B76-2F66CF3255AE}" srcOrd="1" destOrd="0" presId="urn:microsoft.com/office/officeart/2005/8/layout/cycle4"/>
    <dgm:cxn modelId="{773B455E-C336-458C-957F-E3D42E9F9EE4}" srcId="{8DF591E9-B3C8-466C-845A-B3F723CA5943}" destId="{16A4ECB2-E868-4F39-85D9-619921BC3F98}" srcOrd="0" destOrd="0" parTransId="{F757E54F-BF3D-49F8-B43E-5B9CC60E5088}" sibTransId="{27628F3A-CD58-4E6E-AB8B-F6EB89FAE752}"/>
    <dgm:cxn modelId="{2BFAB161-A3CC-4BE4-A45A-B3C53032157D}" type="presOf" srcId="{17DEC848-5239-4C35-B12B-9878AE36893C}" destId="{AF3282B7-69DA-4A68-9D41-AB328D675D32}" srcOrd="1" destOrd="2" presId="urn:microsoft.com/office/officeart/2005/8/layout/cycle4"/>
    <dgm:cxn modelId="{B7E3844C-F41B-4320-8B6A-19A7F1641BC2}" srcId="{AD7045A0-BABB-4FE7-8E00-B0A2181BEE9E}" destId="{7A16334F-828C-4F49-8AD5-42B3D678F33B}" srcOrd="1" destOrd="0" parTransId="{80649364-7EEF-43C3-8E17-965641B4EC16}" sibTransId="{7AE14084-D8A3-4CF0-BAEF-17D518246AE0}"/>
    <dgm:cxn modelId="{A551376D-3236-4203-8CE5-2EAECC6706AD}" type="presOf" srcId="{8F5E8C7F-D110-4B15-966E-E42F883A061B}" destId="{AF3282B7-69DA-4A68-9D41-AB328D675D32}" srcOrd="1" destOrd="1" presId="urn:microsoft.com/office/officeart/2005/8/layout/cycle4"/>
    <dgm:cxn modelId="{DF44C06D-4084-4513-9D08-5B73CA5DDCA0}" srcId="{4174E8E9-8183-4F03-A99C-CB1F7E899E49}" destId="{72412A7A-7589-4567-AC32-C1B0F4C118BE}" srcOrd="3" destOrd="0" parTransId="{6F68D52D-90AA-44F3-A4EC-7FC722D66B30}" sibTransId="{FA581549-F646-4C26-BB27-F8619C004420}"/>
    <dgm:cxn modelId="{CF791A70-F414-47AA-80B6-BADDC03C0F66}" type="presOf" srcId="{3DCE3C9C-84F7-40D3-A89A-03DD1453AA9A}" destId="{5FF263A1-0254-4B5E-AF77-9C7A23237373}" srcOrd="0" destOrd="0" presId="urn:microsoft.com/office/officeart/2005/8/layout/cycle4"/>
    <dgm:cxn modelId="{6E751F50-B7E9-41B3-9627-8600E9C54B05}" srcId="{E21583C5-F67E-4427-A6B9-6348FA298486}" destId="{8DF591E9-B3C8-466C-845A-B3F723CA5943}" srcOrd="1" destOrd="0" parTransId="{5FBA6471-D708-43B3-AFAE-A96F9B7C50D8}" sibTransId="{36473200-E493-472C-97FC-47CE05389198}"/>
    <dgm:cxn modelId="{F91A6871-8AA2-4983-A84B-3803BB545D8E}" type="presOf" srcId="{72412A7A-7589-4567-AC32-C1B0F4C118BE}" destId="{AF3282B7-69DA-4A68-9D41-AB328D675D32}" srcOrd="1" destOrd="3" presId="urn:microsoft.com/office/officeart/2005/8/layout/cycle4"/>
    <dgm:cxn modelId="{4F54AA51-4A80-49FB-9EBE-FB27C6A4B248}" type="presOf" srcId="{5B5A337E-277D-40B9-AC1A-59A4CE916DB5}" destId="{FD1A006D-97CE-4131-9E82-B182147E09FB}" srcOrd="0" destOrd="0" presId="urn:microsoft.com/office/officeart/2005/8/layout/cycle4"/>
    <dgm:cxn modelId="{9932CF79-D321-4505-8921-61CC5948AE8D}" type="presOf" srcId="{CA65A716-B1B4-4E77-8DFF-E2967FAF9FC2}" destId="{7FB8954E-AF47-4B3B-8B76-2F66CF3255AE}" srcOrd="1" destOrd="4" presId="urn:microsoft.com/office/officeart/2005/8/layout/cycle4"/>
    <dgm:cxn modelId="{6C9A3B7A-F8B8-4F1A-8D21-77C1CC371D31}" srcId="{4174E8E9-8183-4F03-A99C-CB1F7E899E49}" destId="{17DEC848-5239-4C35-B12B-9878AE36893C}" srcOrd="2" destOrd="0" parTransId="{55BC3354-17E4-4826-9B66-1474C5D97334}" sibTransId="{D45419B7-AEEE-40CF-AD12-27F8FCBBE19C}"/>
    <dgm:cxn modelId="{6274D983-6B63-4897-9B73-1B2DDE1CBEE2}" type="presOf" srcId="{E21583C5-F67E-4427-A6B9-6348FA298486}" destId="{FDE00631-8D12-44B2-B53E-83E450784ADE}" srcOrd="0" destOrd="0" presId="urn:microsoft.com/office/officeart/2005/8/layout/cycle4"/>
    <dgm:cxn modelId="{317FF788-8636-4B35-81DE-B968BCD47368}" type="presOf" srcId="{7A16334F-828C-4F49-8AD5-42B3D678F33B}" destId="{FD1A006D-97CE-4131-9E82-B182147E09FB}" srcOrd="0" destOrd="1" presId="urn:microsoft.com/office/officeart/2005/8/layout/cycle4"/>
    <dgm:cxn modelId="{0AE6698D-A389-410D-B6BC-7A7394DA2386}" type="presOf" srcId="{8F5E8C7F-D110-4B15-966E-E42F883A061B}" destId="{72FB1FE3-2627-4C13-8FD1-C6906A2CC820}" srcOrd="0" destOrd="1" presId="urn:microsoft.com/office/officeart/2005/8/layout/cycle4"/>
    <dgm:cxn modelId="{0A79A88E-B19E-49B3-BBC1-91B1D5769656}" srcId="{E21583C5-F67E-4427-A6B9-6348FA298486}" destId="{317F47F9-0905-48D1-AB10-602C5F8EE81D}" srcOrd="0" destOrd="0" parTransId="{FEB535AB-65BA-4BA2-AC0D-4BD69C0C323F}" sibTransId="{06C5683B-B284-4085-B9E2-A215AE65210F}"/>
    <dgm:cxn modelId="{01BD2695-882C-4B37-972B-B8530D96E0DE}" type="presOf" srcId="{D3448439-234A-4D91-95F3-2EC2B1C5BB7E}" destId="{AF3282B7-69DA-4A68-9D41-AB328D675D32}" srcOrd="1" destOrd="0" presId="urn:microsoft.com/office/officeart/2005/8/layout/cycle4"/>
    <dgm:cxn modelId="{4B32FB97-AFB6-4788-8253-9A1C4AB55C96}" type="presOf" srcId="{5B5A337E-277D-40B9-AC1A-59A4CE916DB5}" destId="{E8BD315F-C7B5-49FA-A59D-5EE391C4AA0B}" srcOrd="1" destOrd="0" presId="urn:microsoft.com/office/officeart/2005/8/layout/cycle4"/>
    <dgm:cxn modelId="{B94E639C-9252-4781-B8C5-70EF7CA5677B}" type="presOf" srcId="{D3448439-234A-4D91-95F3-2EC2B1C5BB7E}" destId="{72FB1FE3-2627-4C13-8FD1-C6906A2CC820}" srcOrd="0" destOrd="0" presId="urn:microsoft.com/office/officeart/2005/8/layout/cycle4"/>
    <dgm:cxn modelId="{B11AD6A2-6E97-426C-B1E7-B5DCC5DAD1BD}" type="presOf" srcId="{16A4ECB2-E868-4F39-85D9-619921BC3F98}" destId="{0152889C-536C-4BFD-A4A3-783FD00D4511}" srcOrd="0" destOrd="0" presId="urn:microsoft.com/office/officeart/2005/8/layout/cycle4"/>
    <dgm:cxn modelId="{3E754FA4-696B-4251-A4CD-2A7242AADF2C}" srcId="{8DF591E9-B3C8-466C-845A-B3F723CA5943}" destId="{FF3A3CD3-0188-4905-B8E2-444D2DE0BB77}" srcOrd="3" destOrd="0" parTransId="{FFF3FE3E-E002-4DEC-91AC-EEC09988DB28}" sibTransId="{0539FD92-1C46-4A8E-AF60-DC269E1B2F32}"/>
    <dgm:cxn modelId="{EA9C86B2-B77B-45FD-AE5E-8F41160E6A02}" type="presOf" srcId="{AD7045A0-BABB-4FE7-8E00-B0A2181BEE9E}" destId="{F4F3DF0C-0A9D-4A61-9C85-B85193E55186}" srcOrd="0" destOrd="0" presId="urn:microsoft.com/office/officeart/2005/8/layout/cycle4"/>
    <dgm:cxn modelId="{AFE8A7B3-CBEE-42E5-B8B4-6B2B31A8EB52}" type="presOf" srcId="{4174E8E9-8183-4F03-A99C-CB1F7E899E49}" destId="{EED8D423-D713-4EF3-A3BA-FDBCB1868743}" srcOrd="0" destOrd="0" presId="urn:microsoft.com/office/officeart/2005/8/layout/cycle4"/>
    <dgm:cxn modelId="{C9DB5BB6-B17B-4877-A3D8-04DD9DF15516}" type="presOf" srcId="{E49C0C45-0169-4D65-A28E-4C036476431B}" destId="{0152889C-536C-4BFD-A4A3-783FD00D4511}" srcOrd="0" destOrd="5" presId="urn:microsoft.com/office/officeart/2005/8/layout/cycle4"/>
    <dgm:cxn modelId="{8A8C27BF-33C7-46B8-A163-541D1187E0DA}" type="presOf" srcId="{317F47F9-0905-48D1-AB10-602C5F8EE81D}" destId="{FDB4B501-37AB-4F1D-B7AD-3F26C6FB8DD7}" srcOrd="0" destOrd="0" presId="urn:microsoft.com/office/officeart/2005/8/layout/cycle4"/>
    <dgm:cxn modelId="{F1C278C1-81A4-4BAA-86D4-AC7C0DAFA879}" type="presOf" srcId="{3DCE3C9C-84F7-40D3-A89A-03DD1453AA9A}" destId="{3EC3E979-C966-4561-8864-AB9BF0E274C2}" srcOrd="1" destOrd="0" presId="urn:microsoft.com/office/officeart/2005/8/layout/cycle4"/>
    <dgm:cxn modelId="{D9F046CC-B42D-4E67-9BD4-3E5D7FCB5C48}" srcId="{E21583C5-F67E-4427-A6B9-6348FA298486}" destId="{4174E8E9-8183-4F03-A99C-CB1F7E899E49}" srcOrd="3" destOrd="0" parTransId="{3C2B31FD-EB25-4879-BF9F-7B32F56AB5AB}" sibTransId="{EAB8655C-8EFB-455F-A0D1-548C7696E8F8}"/>
    <dgm:cxn modelId="{09D821D8-B4A0-407E-A197-50ED58D28F2A}" type="presOf" srcId="{7A16334F-828C-4F49-8AD5-42B3D678F33B}" destId="{E8BD315F-C7B5-49FA-A59D-5EE391C4AA0B}" srcOrd="1" destOrd="1" presId="urn:microsoft.com/office/officeart/2005/8/layout/cycle4"/>
    <dgm:cxn modelId="{D3360ADE-3672-418C-99A9-4875B9446D3D}" srcId="{8DF591E9-B3C8-466C-845A-B3F723CA5943}" destId="{5CE1FC4B-97B9-451A-A0D5-9F3DAE979E57}" srcOrd="1" destOrd="0" parTransId="{1C4BA3A8-03A9-4F61-9B79-26EB21089865}" sibTransId="{20A2339C-05FE-49F1-A14A-DF2FD8D5268F}"/>
    <dgm:cxn modelId="{79B80FE1-E538-4438-8296-2E82B046FE05}" type="presOf" srcId="{8DF591E9-B3C8-466C-845A-B3F723CA5943}" destId="{5E0A13B8-9C94-4567-B9BD-252B8680317B}" srcOrd="0" destOrd="0" presId="urn:microsoft.com/office/officeart/2005/8/layout/cycle4"/>
    <dgm:cxn modelId="{22B894E3-ED96-4019-9669-CF28769800F0}" srcId="{317F47F9-0905-48D1-AB10-602C5F8EE81D}" destId="{9EC3AB04-9DBC-48EF-B2CF-560F605B8FD2}" srcOrd="1" destOrd="0" parTransId="{098686EC-4C82-45D4-BEA6-E8AE39F0EF3A}" sibTransId="{AB820E01-CDD7-4EEC-A955-FF2CEDCC8C31}"/>
    <dgm:cxn modelId="{5F6DEFFB-FDCB-466E-9346-9DBBAA1C0A6C}" type="presOf" srcId="{CA65A716-B1B4-4E77-8DFF-E2967FAF9FC2}" destId="{0152889C-536C-4BFD-A4A3-783FD00D4511}" srcOrd="0" destOrd="4" presId="urn:microsoft.com/office/officeart/2005/8/layout/cycle4"/>
    <dgm:cxn modelId="{64AC766C-51A0-4FFE-8A40-887BF5B7CD7B}" type="presParOf" srcId="{FDE00631-8D12-44B2-B53E-83E450784ADE}" destId="{1D811325-28B6-434E-898D-3D1E27A5256C}" srcOrd="0" destOrd="0" presId="urn:microsoft.com/office/officeart/2005/8/layout/cycle4"/>
    <dgm:cxn modelId="{22C1BB26-3A5F-4B9F-8475-5FB6D47A3E41}" type="presParOf" srcId="{1D811325-28B6-434E-898D-3D1E27A5256C}" destId="{7C807B6D-BF0A-4909-8DAE-E3FDE0ABCA55}" srcOrd="0" destOrd="0" presId="urn:microsoft.com/office/officeart/2005/8/layout/cycle4"/>
    <dgm:cxn modelId="{6BAFDD64-97D6-4C88-9684-0A68B4B5C258}" type="presParOf" srcId="{7C807B6D-BF0A-4909-8DAE-E3FDE0ABCA55}" destId="{5FF263A1-0254-4B5E-AF77-9C7A23237373}" srcOrd="0" destOrd="0" presId="urn:microsoft.com/office/officeart/2005/8/layout/cycle4"/>
    <dgm:cxn modelId="{E1BA97CD-3549-4EF1-A4F8-8352AC7AB42C}" type="presParOf" srcId="{7C807B6D-BF0A-4909-8DAE-E3FDE0ABCA55}" destId="{3EC3E979-C966-4561-8864-AB9BF0E274C2}" srcOrd="1" destOrd="0" presId="urn:microsoft.com/office/officeart/2005/8/layout/cycle4"/>
    <dgm:cxn modelId="{B16AB4F7-E224-4382-965C-0A5759575D8C}" type="presParOf" srcId="{1D811325-28B6-434E-898D-3D1E27A5256C}" destId="{5A4CE16E-2161-4007-8468-2A32ACC5E791}" srcOrd="1" destOrd="0" presId="urn:microsoft.com/office/officeart/2005/8/layout/cycle4"/>
    <dgm:cxn modelId="{BF023032-FA13-4494-B4C7-7415331F6D4E}" type="presParOf" srcId="{5A4CE16E-2161-4007-8468-2A32ACC5E791}" destId="{0152889C-536C-4BFD-A4A3-783FD00D4511}" srcOrd="0" destOrd="0" presId="urn:microsoft.com/office/officeart/2005/8/layout/cycle4"/>
    <dgm:cxn modelId="{06D7F865-5B70-4C69-BC65-ACCB3FA83539}" type="presParOf" srcId="{5A4CE16E-2161-4007-8468-2A32ACC5E791}" destId="{7FB8954E-AF47-4B3B-8B76-2F66CF3255AE}" srcOrd="1" destOrd="0" presId="urn:microsoft.com/office/officeart/2005/8/layout/cycle4"/>
    <dgm:cxn modelId="{ED3B5C90-3F8F-4B0B-9817-5D22B76DF351}" type="presParOf" srcId="{1D811325-28B6-434E-898D-3D1E27A5256C}" destId="{53F7EAA8-EFB4-4CB1-90B2-E828F30E27C2}" srcOrd="2" destOrd="0" presId="urn:microsoft.com/office/officeart/2005/8/layout/cycle4"/>
    <dgm:cxn modelId="{C6AC3115-6A1B-410A-9C81-5C434DCC7A0E}" type="presParOf" srcId="{53F7EAA8-EFB4-4CB1-90B2-E828F30E27C2}" destId="{FD1A006D-97CE-4131-9E82-B182147E09FB}" srcOrd="0" destOrd="0" presId="urn:microsoft.com/office/officeart/2005/8/layout/cycle4"/>
    <dgm:cxn modelId="{C10BA75B-3416-4445-AB93-BF042D464520}" type="presParOf" srcId="{53F7EAA8-EFB4-4CB1-90B2-E828F30E27C2}" destId="{E8BD315F-C7B5-49FA-A59D-5EE391C4AA0B}" srcOrd="1" destOrd="0" presId="urn:microsoft.com/office/officeart/2005/8/layout/cycle4"/>
    <dgm:cxn modelId="{EC8663CA-C0F4-4B34-91A4-35CD5CC005E9}" type="presParOf" srcId="{1D811325-28B6-434E-898D-3D1E27A5256C}" destId="{C93313A3-D64F-4B28-A9C2-A3FB6E4B7309}" srcOrd="3" destOrd="0" presId="urn:microsoft.com/office/officeart/2005/8/layout/cycle4"/>
    <dgm:cxn modelId="{1940E3F6-0F36-4E43-9DC8-094843F8D002}" type="presParOf" srcId="{C93313A3-D64F-4B28-A9C2-A3FB6E4B7309}" destId="{72FB1FE3-2627-4C13-8FD1-C6906A2CC820}" srcOrd="0" destOrd="0" presId="urn:microsoft.com/office/officeart/2005/8/layout/cycle4"/>
    <dgm:cxn modelId="{4F6AF316-AAA8-4624-9A2F-015D47EEB292}" type="presParOf" srcId="{C93313A3-D64F-4B28-A9C2-A3FB6E4B7309}" destId="{AF3282B7-69DA-4A68-9D41-AB328D675D32}" srcOrd="1" destOrd="0" presId="urn:microsoft.com/office/officeart/2005/8/layout/cycle4"/>
    <dgm:cxn modelId="{21DE71C2-DA04-4FEB-B4F1-DE1BBACBF84A}" type="presParOf" srcId="{1D811325-28B6-434E-898D-3D1E27A5256C}" destId="{BDDD70AB-A330-488A-A28C-046CA9B056FC}" srcOrd="4" destOrd="0" presId="urn:microsoft.com/office/officeart/2005/8/layout/cycle4"/>
    <dgm:cxn modelId="{151EDE65-5A65-4F01-91E2-701636B91E5D}" type="presParOf" srcId="{FDE00631-8D12-44B2-B53E-83E450784ADE}" destId="{AF03C87F-1990-4456-9EFB-987CBFD9795E}" srcOrd="1" destOrd="0" presId="urn:microsoft.com/office/officeart/2005/8/layout/cycle4"/>
    <dgm:cxn modelId="{7F5959F1-AE45-475B-A3B4-A65628E75F17}" type="presParOf" srcId="{AF03C87F-1990-4456-9EFB-987CBFD9795E}" destId="{FDB4B501-37AB-4F1D-B7AD-3F26C6FB8DD7}" srcOrd="0" destOrd="0" presId="urn:microsoft.com/office/officeart/2005/8/layout/cycle4"/>
    <dgm:cxn modelId="{BF9F3018-E2B0-4031-B971-D1E75E0F9D1D}" type="presParOf" srcId="{AF03C87F-1990-4456-9EFB-987CBFD9795E}" destId="{5E0A13B8-9C94-4567-B9BD-252B8680317B}" srcOrd="1" destOrd="0" presId="urn:microsoft.com/office/officeart/2005/8/layout/cycle4"/>
    <dgm:cxn modelId="{2A41DE79-E798-4C55-89AE-F5DAEC58EE53}" type="presParOf" srcId="{AF03C87F-1990-4456-9EFB-987CBFD9795E}" destId="{F4F3DF0C-0A9D-4A61-9C85-B85193E55186}" srcOrd="2" destOrd="0" presId="urn:microsoft.com/office/officeart/2005/8/layout/cycle4"/>
    <dgm:cxn modelId="{57A4CEB8-6A8C-4C95-A772-49F3774C3769}" type="presParOf" srcId="{AF03C87F-1990-4456-9EFB-987CBFD9795E}" destId="{EED8D423-D713-4EF3-A3BA-FDBCB1868743}" srcOrd="3" destOrd="0" presId="urn:microsoft.com/office/officeart/2005/8/layout/cycle4"/>
    <dgm:cxn modelId="{C32BCA40-14C2-4746-B40C-710AEB7018BA}" type="presParOf" srcId="{AF03C87F-1990-4456-9EFB-987CBFD9795E}" destId="{86F6B941-2C53-40A0-A586-3CFBC1441061}" srcOrd="4" destOrd="0" presId="urn:microsoft.com/office/officeart/2005/8/layout/cycle4"/>
    <dgm:cxn modelId="{8333C1A0-6F73-488F-B44E-1BFE6788ABE9}" type="presParOf" srcId="{FDE00631-8D12-44B2-B53E-83E450784ADE}" destId="{3D299887-40D3-4B09-AA88-3007B4CCB74B}" srcOrd="2" destOrd="0" presId="urn:microsoft.com/office/officeart/2005/8/layout/cycle4"/>
    <dgm:cxn modelId="{E01C1D90-2170-4A00-AEEA-17D690ECA933}" type="presParOf" srcId="{FDE00631-8D12-44B2-B53E-83E450784ADE}" destId="{E8130303-B544-4F4B-8DD3-095851E91A8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99DD5-BA68-474C-9682-B86EE6741161}">
      <dsp:nvSpPr>
        <dsp:cNvPr id="0" name=""/>
        <dsp:cNvSpPr/>
      </dsp:nvSpPr>
      <dsp:spPr>
        <a:xfrm>
          <a:off x="0" y="2097832"/>
          <a:ext cx="3401230" cy="1370443"/>
        </a:xfrm>
        <a:prstGeom prst="chevron">
          <a:avLst>
            <a:gd name="adj" fmla="val 40000"/>
          </a:avLst>
        </a:prstGeom>
        <a:solidFill>
          <a:schemeClr val="accent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4BA8C-8B37-42D0-9DC5-3A162EE07FE7}">
      <dsp:nvSpPr>
        <dsp:cNvPr id="0" name=""/>
        <dsp:cNvSpPr/>
      </dsp:nvSpPr>
      <dsp:spPr>
        <a:xfrm>
          <a:off x="1227741" y="2874947"/>
          <a:ext cx="2118511" cy="12277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Phase 1-4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Bahnschrift SemiBold" panose="020B0502040204020203" pitchFamily="34" charset="0"/>
            </a:rPr>
            <a:t>Web Development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Bahnschrift SemiBold" panose="020B0502040204020203" pitchFamily="34" charset="0"/>
            </a:rPr>
            <a:t>Getting started on IBM cloud</a:t>
          </a:r>
        </a:p>
      </dsp:txBody>
      <dsp:txXfrm>
        <a:off x="1263702" y="2910908"/>
        <a:ext cx="2046589" cy="1155875"/>
      </dsp:txXfrm>
    </dsp:sp>
    <dsp:sp modelId="{8676C5D9-BCDF-455B-BDBD-4397DCC0F2DA}">
      <dsp:nvSpPr>
        <dsp:cNvPr id="0" name=""/>
        <dsp:cNvSpPr/>
      </dsp:nvSpPr>
      <dsp:spPr>
        <a:xfrm>
          <a:off x="4078475" y="1959680"/>
          <a:ext cx="3550480" cy="1489218"/>
        </a:xfrm>
        <a:prstGeom prst="chevron">
          <a:avLst>
            <a:gd name="adj" fmla="val 40000"/>
          </a:avLst>
        </a:prstGeom>
        <a:solidFill>
          <a:schemeClr val="accent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27336-4237-4A32-84B8-80CE675B84D8}">
      <dsp:nvSpPr>
        <dsp:cNvPr id="0" name=""/>
        <dsp:cNvSpPr/>
      </dsp:nvSpPr>
      <dsp:spPr>
        <a:xfrm flipH="1">
          <a:off x="5524985" y="2762464"/>
          <a:ext cx="1754039" cy="14012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Phase 5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Bahnschrift SemiBold" panose="020B0502040204020203" pitchFamily="34" charset="0"/>
            </a:rPr>
            <a:t>WhatsApp chatbot</a:t>
          </a:r>
        </a:p>
      </dsp:txBody>
      <dsp:txXfrm>
        <a:off x="5566026" y="2803505"/>
        <a:ext cx="1671957" cy="1319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006D-97CE-4131-9E82-B182147E09FB}">
      <dsp:nvSpPr>
        <dsp:cNvPr id="0" name=""/>
        <dsp:cNvSpPr/>
      </dsp:nvSpPr>
      <dsp:spPr>
        <a:xfrm>
          <a:off x="5966050" y="3105253"/>
          <a:ext cx="3301478" cy="1481031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17-23 </a:t>
          </a:r>
          <a:r>
            <a:rPr lang="en-IN" sz="1800" kern="1200" dirty="0" err="1"/>
            <a:t>july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Developing video</a:t>
          </a:r>
        </a:p>
      </dsp:txBody>
      <dsp:txXfrm>
        <a:off x="6989027" y="3508043"/>
        <a:ext cx="2245969" cy="1045707"/>
      </dsp:txXfrm>
    </dsp:sp>
    <dsp:sp modelId="{72FB1FE3-2627-4C13-8FD1-C6906A2CC820}">
      <dsp:nvSpPr>
        <dsp:cNvPr id="0" name=""/>
        <dsp:cNvSpPr/>
      </dsp:nvSpPr>
      <dsp:spPr>
        <a:xfrm>
          <a:off x="1871762" y="2697947"/>
          <a:ext cx="2781975" cy="2358024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12-16 July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Home, login, Index, (Choose role – Framer/Buyer),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</dsp:txBody>
      <dsp:txXfrm>
        <a:off x="1923560" y="3339251"/>
        <a:ext cx="1843787" cy="1664922"/>
      </dsp:txXfrm>
    </dsp:sp>
    <dsp:sp modelId="{0152889C-536C-4BFD-A4A3-783FD00D4511}">
      <dsp:nvSpPr>
        <dsp:cNvPr id="0" name=""/>
        <dsp:cNvSpPr/>
      </dsp:nvSpPr>
      <dsp:spPr>
        <a:xfrm>
          <a:off x="6349584" y="-214634"/>
          <a:ext cx="2531941" cy="2272035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5-9 July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Idea Finalization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Word Documentation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Deploy app on IBM Cloud.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Exploring on IBM cloud (Language, server, location, source code.)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700" kern="1200" dirty="0"/>
        </a:p>
      </dsp:txBody>
      <dsp:txXfrm>
        <a:off x="7159075" y="-164725"/>
        <a:ext cx="1672541" cy="1604208"/>
      </dsp:txXfrm>
    </dsp:sp>
    <dsp:sp modelId="{5FF263A1-0254-4B5E-AF77-9C7A23237373}">
      <dsp:nvSpPr>
        <dsp:cNvPr id="0" name=""/>
        <dsp:cNvSpPr/>
      </dsp:nvSpPr>
      <dsp:spPr>
        <a:xfrm>
          <a:off x="2119578" y="-61821"/>
          <a:ext cx="2286342" cy="1583178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28 June-2July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Exploring about idea.</a:t>
          </a:r>
        </a:p>
      </dsp:txBody>
      <dsp:txXfrm>
        <a:off x="2154355" y="-27044"/>
        <a:ext cx="1530885" cy="1117829"/>
      </dsp:txXfrm>
    </dsp:sp>
    <dsp:sp modelId="{FDB4B501-37AB-4F1D-B7AD-3F26C6FB8DD7}">
      <dsp:nvSpPr>
        <dsp:cNvPr id="0" name=""/>
        <dsp:cNvSpPr/>
      </dsp:nvSpPr>
      <dsp:spPr>
        <a:xfrm>
          <a:off x="3207496" y="274557"/>
          <a:ext cx="2004020" cy="2004020"/>
        </a:xfrm>
        <a:prstGeom prst="pieWedge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week1</a:t>
          </a:r>
        </a:p>
      </dsp:txBody>
      <dsp:txXfrm>
        <a:off x="3794460" y="861521"/>
        <a:ext cx="1417056" cy="1417056"/>
      </dsp:txXfrm>
    </dsp:sp>
    <dsp:sp modelId="{5E0A13B8-9C94-4567-B9BD-252B8680317B}">
      <dsp:nvSpPr>
        <dsp:cNvPr id="0" name=""/>
        <dsp:cNvSpPr/>
      </dsp:nvSpPr>
      <dsp:spPr>
        <a:xfrm rot="5400000">
          <a:off x="5304082" y="274557"/>
          <a:ext cx="2004020" cy="2004020"/>
        </a:xfrm>
        <a:prstGeom prst="pieWedge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week2</a:t>
          </a:r>
        </a:p>
      </dsp:txBody>
      <dsp:txXfrm rot="-5400000">
        <a:off x="5304082" y="861521"/>
        <a:ext cx="1417056" cy="1417056"/>
      </dsp:txXfrm>
    </dsp:sp>
    <dsp:sp modelId="{F4F3DF0C-0A9D-4A61-9C85-B85193E55186}">
      <dsp:nvSpPr>
        <dsp:cNvPr id="0" name=""/>
        <dsp:cNvSpPr/>
      </dsp:nvSpPr>
      <dsp:spPr>
        <a:xfrm rot="10800000">
          <a:off x="5304082" y="2371142"/>
          <a:ext cx="2004020" cy="2004020"/>
        </a:xfrm>
        <a:prstGeom prst="pieWedge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week4</a:t>
          </a:r>
        </a:p>
      </dsp:txBody>
      <dsp:txXfrm rot="10800000">
        <a:off x="5304082" y="2371142"/>
        <a:ext cx="1417056" cy="1417056"/>
      </dsp:txXfrm>
    </dsp:sp>
    <dsp:sp modelId="{EED8D423-D713-4EF3-A3BA-FDBCB1868743}">
      <dsp:nvSpPr>
        <dsp:cNvPr id="0" name=""/>
        <dsp:cNvSpPr/>
      </dsp:nvSpPr>
      <dsp:spPr>
        <a:xfrm rot="16200000">
          <a:off x="3207496" y="2371142"/>
          <a:ext cx="2004020" cy="2004020"/>
        </a:xfrm>
        <a:prstGeom prst="pieWedge">
          <a:avLst/>
        </a:prstGeom>
        <a:solidFill>
          <a:schemeClr val="accent6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week3</a:t>
          </a:r>
        </a:p>
      </dsp:txBody>
      <dsp:txXfrm rot="5400000">
        <a:off x="3794460" y="2371142"/>
        <a:ext cx="1417056" cy="1417056"/>
      </dsp:txXfrm>
    </dsp:sp>
    <dsp:sp modelId="{3D299887-40D3-4B09-AA88-3007B4CCB74B}">
      <dsp:nvSpPr>
        <dsp:cNvPr id="0" name=""/>
        <dsp:cNvSpPr/>
      </dsp:nvSpPr>
      <dsp:spPr>
        <a:xfrm>
          <a:off x="4911840" y="1908320"/>
          <a:ext cx="691919" cy="60166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30303-B544-4F4B-8DD3-095851E91A8D}">
      <dsp:nvSpPr>
        <dsp:cNvPr id="0" name=""/>
        <dsp:cNvSpPr/>
      </dsp:nvSpPr>
      <dsp:spPr>
        <a:xfrm rot="10800000">
          <a:off x="4911840" y="2139731"/>
          <a:ext cx="691919" cy="60166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59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7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77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127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668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607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982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56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28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6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17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3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11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78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30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5C22-438F-4500-A590-BE572CB30155}" type="datetimeFigureOut">
              <a:rPr lang="en-IN" smtClean="0"/>
              <a:t>23-07-2021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07D029F-92C7-4542-BD17-CC20D69F5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3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businesscasestudies.co.uk/responsible-production/#:~:text=Responsible%20production%20involves%20the%20production,used%20in%20the%20production%20process.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ACC1-E671-4669-9CF9-9609B0D5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IBM Call for code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54C0-19D8-4AEF-BAF7-04C4AD77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8476" y="4148737"/>
            <a:ext cx="8915399" cy="155586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CODE CREW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5BE79-9208-46EE-841C-FE520C478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9949" y="3026535"/>
            <a:ext cx="8792552" cy="859665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RESPONSIBLE PRODUCTION AND GREEN CONSUMPTION</a:t>
            </a:r>
          </a:p>
        </p:txBody>
      </p:sp>
    </p:spTree>
    <p:extLst>
      <p:ext uri="{BB962C8B-B14F-4D97-AF65-F5344CB8AC3E}">
        <p14:creationId xmlns:p14="http://schemas.microsoft.com/office/powerpoint/2010/main" val="396438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09F1-1637-47B0-A8DE-42C48C1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960" y="328969"/>
            <a:ext cx="8911687" cy="1280890"/>
          </a:xfrm>
        </p:spPr>
        <p:txBody>
          <a:bodyPr/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E9EE271-37F9-4B49-BFE0-DA3582593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973377"/>
              </p:ext>
            </p:extLst>
          </p:nvPr>
        </p:nvGraphicFramePr>
        <p:xfrm>
          <a:off x="157655" y="90153"/>
          <a:ext cx="12034345" cy="6499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Chevron 6">
            <a:extLst>
              <a:ext uri="{FF2B5EF4-FFF2-40B4-BE49-F238E27FC236}">
                <a16:creationId xmlns:a16="http://schemas.microsoft.com/office/drawing/2014/main" id="{7734E8D5-4512-43D5-AA1C-EAF6ECC3707E}"/>
              </a:ext>
            </a:extLst>
          </p:cNvPr>
          <p:cNvSpPr/>
          <p:nvPr/>
        </p:nvSpPr>
        <p:spPr>
          <a:xfrm>
            <a:off x="8603088" y="2229565"/>
            <a:ext cx="3116688" cy="1454117"/>
          </a:xfrm>
          <a:prstGeom prst="chevron">
            <a:avLst>
              <a:gd name="adj" fmla="val 40000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57486D-3CCF-4D72-BA1D-C6EACA55AC6F}"/>
              </a:ext>
            </a:extLst>
          </p:cNvPr>
          <p:cNvSpPr/>
          <p:nvPr/>
        </p:nvSpPr>
        <p:spPr>
          <a:xfrm>
            <a:off x="9968248" y="3065172"/>
            <a:ext cx="1570798" cy="11494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AAB84-F661-4310-A31F-CB23FA26DF50}"/>
              </a:ext>
            </a:extLst>
          </p:cNvPr>
          <p:cNvSpPr txBox="1"/>
          <p:nvPr/>
        </p:nvSpPr>
        <p:spPr>
          <a:xfrm>
            <a:off x="9997357" y="3314350"/>
            <a:ext cx="1365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Phase 6</a:t>
            </a:r>
          </a:p>
          <a:p>
            <a:pPr algn="ctr"/>
            <a:r>
              <a:rPr lang="en-IN" sz="1400" dirty="0">
                <a:latin typeface="Bahnschrift SemiBold" panose="020B0502040204020203" pitchFamily="34" charset="0"/>
              </a:rPr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3289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502B-F694-47B3-814C-5CB418ED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1to4 - Development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FCCE4B-8831-4B97-A6E3-097551346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562164"/>
              </p:ext>
            </p:extLst>
          </p:nvPr>
        </p:nvGraphicFramePr>
        <p:xfrm>
          <a:off x="1003571" y="1507787"/>
          <a:ext cx="10515600" cy="464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02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7179-514A-4B71-B53F-A5860602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77" y="0"/>
            <a:ext cx="10515600" cy="995377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Bahnschrift" panose="020B0502040204020203" pitchFamily="34" charset="0"/>
              </a:rPr>
              <a:t>CODE CREW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53644-70B2-4ED6-BC27-21E25C5968E7}"/>
              </a:ext>
            </a:extLst>
          </p:cNvPr>
          <p:cNvSpPr txBox="1"/>
          <p:nvPr/>
        </p:nvSpPr>
        <p:spPr>
          <a:xfrm>
            <a:off x="684776" y="2928046"/>
            <a:ext cx="18465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 Rounded MT Bold" panose="020F0704030504030204" pitchFamily="34" charset="0"/>
              </a:rPr>
              <a:t>Group Leader</a:t>
            </a:r>
          </a:p>
          <a:p>
            <a:pPr algn="ctr"/>
            <a:r>
              <a:rPr lang="en-IN" sz="1600" b="1" dirty="0" err="1">
                <a:latin typeface="Bahnschrift" panose="020B0502040204020203" pitchFamily="34" charset="0"/>
              </a:rPr>
              <a:t>Mantasha</a:t>
            </a:r>
            <a:r>
              <a:rPr lang="en-IN" sz="1600" b="1" dirty="0">
                <a:latin typeface="Bahnschrift" panose="020B0502040204020203" pitchFamily="34" charset="0"/>
              </a:rPr>
              <a:t> Fatima</a:t>
            </a:r>
          </a:p>
          <a:p>
            <a:r>
              <a:rPr lang="en-IN" sz="1400" dirty="0"/>
              <a:t>Work – Managing whole thing.</a:t>
            </a:r>
            <a:endParaRPr lang="en-IN" sz="1600" b="1" dirty="0"/>
          </a:p>
          <a:p>
            <a:endParaRPr lang="en-IN" b="1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F9D2F-EFEC-4000-90AD-A50A4095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7"/>
          <a:stretch/>
        </p:blipFill>
        <p:spPr>
          <a:xfrm>
            <a:off x="5144619" y="778922"/>
            <a:ext cx="1889628" cy="1967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2371B-280C-44E5-89F8-E723465AC8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3"/>
          <a:stretch/>
        </p:blipFill>
        <p:spPr>
          <a:xfrm>
            <a:off x="2873662" y="763626"/>
            <a:ext cx="1990622" cy="1971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3EE87-9643-44E3-9739-D82A3B3BC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t="23102" r="30469" b="23465"/>
          <a:stretch/>
        </p:blipFill>
        <p:spPr>
          <a:xfrm>
            <a:off x="9249914" y="774764"/>
            <a:ext cx="1601974" cy="2030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F99A9D-B1A8-4258-AE89-CA5EA6DC49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4" b="19823"/>
          <a:stretch/>
        </p:blipFill>
        <p:spPr>
          <a:xfrm>
            <a:off x="7393915" y="774764"/>
            <a:ext cx="1496331" cy="19494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F67FB1-DA97-4514-AD51-276956EB78B7}"/>
              </a:ext>
            </a:extLst>
          </p:cNvPr>
          <p:cNvSpPr txBox="1"/>
          <p:nvPr/>
        </p:nvSpPr>
        <p:spPr>
          <a:xfrm>
            <a:off x="2754724" y="2910683"/>
            <a:ext cx="21095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 Rounded MT Bold" panose="020F0704030504030204" pitchFamily="34" charset="0"/>
              </a:rPr>
              <a:t>Group Member</a:t>
            </a:r>
          </a:p>
          <a:p>
            <a:r>
              <a:rPr lang="en-IN" b="1" dirty="0" err="1">
                <a:latin typeface="Bahnschrift" panose="020B0502040204020203" pitchFamily="34" charset="0"/>
              </a:rPr>
              <a:t>Kaushiki</a:t>
            </a:r>
            <a:r>
              <a:rPr lang="en-IN" b="1" dirty="0">
                <a:latin typeface="Bahnschrift" panose="020B0502040204020203" pitchFamily="34" charset="0"/>
              </a:rPr>
              <a:t> Kumari</a:t>
            </a:r>
          </a:p>
          <a:p>
            <a:r>
              <a:rPr lang="en-IN" sz="1600" dirty="0"/>
              <a:t>Work – Programming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AC31A-99C9-469D-9710-F427383565A1}"/>
              </a:ext>
            </a:extLst>
          </p:cNvPr>
          <p:cNvSpPr txBox="1"/>
          <p:nvPr/>
        </p:nvSpPr>
        <p:spPr>
          <a:xfrm>
            <a:off x="5060187" y="2941461"/>
            <a:ext cx="208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 Rounded MT Bold" panose="020F0704030504030204" pitchFamily="34" charset="0"/>
              </a:rPr>
              <a:t>Group Member</a:t>
            </a:r>
          </a:p>
          <a:p>
            <a:r>
              <a:rPr lang="en-IN" b="1" dirty="0">
                <a:latin typeface="Bahnschrift" panose="020B0502040204020203" pitchFamily="34" charset="0"/>
              </a:rPr>
              <a:t>Riya Sinha</a:t>
            </a:r>
          </a:p>
          <a:p>
            <a:r>
              <a:rPr lang="en-IN" sz="1600" dirty="0"/>
              <a:t>Work – Roadmap &amp;</a:t>
            </a:r>
          </a:p>
          <a:p>
            <a:r>
              <a:rPr lang="en-IN" sz="1600" dirty="0"/>
              <a:t>Video editing.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AADE-6344-4ECF-BB21-B79B949A47D0}"/>
              </a:ext>
            </a:extLst>
          </p:cNvPr>
          <p:cNvSpPr txBox="1"/>
          <p:nvPr/>
        </p:nvSpPr>
        <p:spPr>
          <a:xfrm>
            <a:off x="7167827" y="2941460"/>
            <a:ext cx="208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 Rounded MT Bold" panose="020F0704030504030204" pitchFamily="34" charset="0"/>
              </a:rPr>
              <a:t>Group Member</a:t>
            </a:r>
          </a:p>
          <a:p>
            <a:r>
              <a:rPr lang="en-IN" b="1" dirty="0">
                <a:latin typeface="Bahnschrift" panose="020B0502040204020203" pitchFamily="34" charset="0"/>
              </a:rPr>
              <a:t>Megha</a:t>
            </a:r>
          </a:p>
          <a:p>
            <a:r>
              <a:rPr lang="en-IN" sz="1600" dirty="0"/>
              <a:t>Work- Documentation &amp; ppt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71727-FA78-41C0-A55A-ACE1D58E9341}"/>
              </a:ext>
            </a:extLst>
          </p:cNvPr>
          <p:cNvSpPr txBox="1"/>
          <p:nvPr/>
        </p:nvSpPr>
        <p:spPr>
          <a:xfrm>
            <a:off x="9242416" y="2991216"/>
            <a:ext cx="20820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Arial Rounded MT Bold" panose="020F0704030504030204" pitchFamily="34" charset="0"/>
              </a:rPr>
              <a:t>Group Member</a:t>
            </a:r>
          </a:p>
          <a:p>
            <a:r>
              <a:rPr lang="en-IN" b="1" dirty="0" err="1">
                <a:latin typeface="Bahnschrift" panose="020B0502040204020203" pitchFamily="34" charset="0"/>
              </a:rPr>
              <a:t>Sanobar</a:t>
            </a:r>
            <a:r>
              <a:rPr lang="en-IN" b="1" dirty="0">
                <a:latin typeface="Bahnschrift" panose="020B0502040204020203" pitchFamily="34" charset="0"/>
              </a:rPr>
              <a:t> Parveen</a:t>
            </a:r>
          </a:p>
          <a:p>
            <a:r>
              <a:rPr lang="en-IN" sz="1600" dirty="0"/>
              <a:t>Work –Video &amp; photography editing.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934607-E8E1-499E-8E63-A25AB81C3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73392" y="3559017"/>
            <a:ext cx="1842911" cy="378184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4B02C1-9A87-485B-90D1-893F13170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6451" r="19563" b="47375"/>
          <a:stretch/>
        </p:blipFill>
        <p:spPr>
          <a:xfrm>
            <a:off x="776039" y="763626"/>
            <a:ext cx="1601974" cy="1998303"/>
          </a:xfrm>
        </p:spPr>
      </p:pic>
    </p:spTree>
    <p:extLst>
      <p:ext uri="{BB962C8B-B14F-4D97-AF65-F5344CB8AC3E}">
        <p14:creationId xmlns:p14="http://schemas.microsoft.com/office/powerpoint/2010/main" val="21482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FAD5-63FA-4E0F-9A42-C28BCA4A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u="sng" dirty="0"/>
              <a:t>Our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FCB7-B68E-454A-B925-49E4BEFA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b="1" dirty="0" err="1">
                <a:latin typeface="Bahnschrift" panose="020B0502040204020203" pitchFamily="34" charset="0"/>
              </a:rPr>
              <a:t>Swanand</a:t>
            </a:r>
            <a:r>
              <a:rPr lang="en-IN" sz="4000" b="1" dirty="0">
                <a:latin typeface="Bahnschrift" panose="020B0502040204020203" pitchFamily="34" charset="0"/>
              </a:rPr>
              <a:t> </a:t>
            </a:r>
            <a:r>
              <a:rPr lang="en-IN" sz="4000" b="1" dirty="0" err="1">
                <a:latin typeface="Bahnschrift" panose="020B0502040204020203" pitchFamily="34" charset="0"/>
              </a:rPr>
              <a:t>Gadre</a:t>
            </a:r>
            <a:endParaRPr lang="en-IN" sz="4000" b="1" dirty="0">
              <a:latin typeface="Bahnschrift" panose="020B0502040204020203" pitchFamily="34" charset="0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Thank you for being an amazing mentor. You’re great in every way! You inspire us to work hard and dream big. We are truly thankful to have a genius mentor like you. Thank you Sir! It’s honorable for us to be under your supervision. I learned a lot from you.</a:t>
            </a:r>
            <a:endParaRPr lang="en-IN" sz="2400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273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717A-D070-4C00-A49D-BE4C9051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FARMER PICKUP: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9332B-D253-4CB4-A1B3-3B990DA47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06" y="1905000"/>
            <a:ext cx="10654606" cy="400622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000" u="sng" dirty="0">
                <a:solidFill>
                  <a:srgbClr val="57AD18"/>
                </a:solidFill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  <a:hlinkClick r:id="rId2"/>
              </a:rPr>
              <a:t>Responsible production</a:t>
            </a:r>
            <a:r>
              <a:rPr lang="en-IE" sz="2000" dirty="0">
                <a:solidFill>
                  <a:srgbClr val="121212"/>
                </a:solidFill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</a:rPr>
              <a:t> requires manufacturing goods and services in an ethical and sustainable way.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000" dirty="0">
                <a:solidFill>
                  <a:srgbClr val="121212"/>
                </a:solidFill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</a:rPr>
              <a:t>This </a:t>
            </a:r>
            <a:r>
              <a:rPr lang="en-IE" sz="2000" dirty="0">
                <a:solidFill>
                  <a:srgbClr val="121212"/>
                </a:solidFill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</a:rPr>
              <a:t>minimizes waste and pollution and supports long-term sustainability of surrounding communities and their natural environments.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000" dirty="0">
                <a:solidFill>
                  <a:srgbClr val="121212"/>
                </a:solidFill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</a:rPr>
              <a:t> Oftentimes, the initial investment towards more sustainable processes will result in a greater return on investment in the long run.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000" dirty="0">
                <a:solidFill>
                  <a:srgbClr val="121212"/>
                </a:solidFill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Open Sans" panose="020B0604020202020204" pitchFamily="34" charset="0"/>
              </a:rPr>
              <a:t>Additionally, more consumers are preferring organizations with demonstrated environmental and ethical practices. </a:t>
            </a:r>
            <a:endParaRPr lang="en-IN" sz="20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94449-3CE0-46B9-8EFE-270A6CAF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47" y="0"/>
            <a:ext cx="3635365" cy="20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E247-D6C2-4800-8947-3CE92DFB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2519988" cy="1280890"/>
          </a:xfrm>
        </p:spPr>
        <p:txBody>
          <a:bodyPr/>
          <a:lstStyle/>
          <a:p>
            <a:r>
              <a:rPr lang="en-IN" b="1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9A08-95BF-429F-AF5D-675C36ADA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5331295" cy="4228563"/>
          </a:xfrm>
        </p:spPr>
        <p:txBody>
          <a:bodyPr/>
          <a:lstStyle/>
          <a:p>
            <a:r>
              <a:rPr lang="en-IN" b="1" dirty="0"/>
              <a:t>Inefficient Supply Chain.</a:t>
            </a:r>
          </a:p>
          <a:p>
            <a:r>
              <a:rPr lang="en-IN" b="1" dirty="0"/>
              <a:t>Expensive product</a:t>
            </a:r>
          </a:p>
          <a:p>
            <a:r>
              <a:rPr lang="en-IN" b="1" dirty="0"/>
              <a:t>product waste due to lack of consumer at time.</a:t>
            </a:r>
          </a:p>
          <a:p>
            <a:r>
              <a:rPr lang="en-IN" b="1" dirty="0"/>
              <a:t>Wastage of crops due to natural calamities, damaged roads etc.</a:t>
            </a:r>
          </a:p>
          <a:p>
            <a:r>
              <a:rPr lang="en-IN" b="1" dirty="0"/>
              <a:t>It takes lots of time to deliver in market.</a:t>
            </a:r>
          </a:p>
          <a:p>
            <a:r>
              <a:rPr lang="en-IN" b="1" dirty="0"/>
              <a:t>Farmer doesn’t get appropriate amount for the products.</a:t>
            </a:r>
          </a:p>
          <a:p>
            <a:r>
              <a:rPr lang="en-IN" b="1" dirty="0"/>
              <a:t>Won’t be able to sell products in cities market due to climate change reasons.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A87D2-1F61-48FC-98BE-899531CDA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8" b="34417"/>
          <a:stretch/>
        </p:blipFill>
        <p:spPr>
          <a:xfrm>
            <a:off x="8528357" y="-270457"/>
            <a:ext cx="3663643" cy="337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5CE7D-013A-48FE-AC47-5ECC92F3D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 b="17558"/>
          <a:stretch/>
        </p:blipFill>
        <p:spPr>
          <a:xfrm>
            <a:off x="200329" y="1535973"/>
            <a:ext cx="2390631" cy="4697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6DC0D-3290-431A-A85A-CF1EB8F9A2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9" b="24299"/>
          <a:stretch/>
        </p:blipFill>
        <p:spPr>
          <a:xfrm>
            <a:off x="7920507" y="3278190"/>
            <a:ext cx="4351501" cy="29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6EFD-187C-4AB6-9B19-3B5C6742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6F088-AFB8-480B-BDB3-E8B2F00C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67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The idea is that the farmers sell their product on a technical platform.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We are getting forward to the application  in which the farmers connect to buyer for selling process.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This will help farmers to sell there products which are not sold in market due to unavailability of transport,  heavy rain, flood </a:t>
            </a:r>
            <a:r>
              <a:rPr lang="en-IE" sz="2800" dirty="0"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etc.</a:t>
            </a:r>
            <a:endParaRPr lang="en-IE" sz="2800" dirty="0">
              <a:effectLst/>
              <a:latin typeface="Bahnschrift SemiBold" panose="020B05020402040202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This will establish the direct link between consumer and producers.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707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B210-B199-4E6E-9606-FB932EBA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70448"/>
            <a:ext cx="10515600" cy="1325563"/>
          </a:xfrm>
        </p:spPr>
        <p:txBody>
          <a:bodyPr/>
          <a:lstStyle/>
          <a:p>
            <a:r>
              <a:rPr lang="en-IN" b="1" dirty="0"/>
              <a:t>BENEFITS OF FARMER: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EBBEF-22A9-43F2-8339-D1165C23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58" y="1648573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Less wastage of crop.</a:t>
            </a:r>
          </a:p>
          <a:p>
            <a:r>
              <a:rPr lang="en-IN" b="1" dirty="0"/>
              <a:t>More profit.</a:t>
            </a:r>
          </a:p>
          <a:p>
            <a:r>
              <a:rPr lang="en-IN" b="1" dirty="0"/>
              <a:t>Reduction of storage costs.</a:t>
            </a:r>
          </a:p>
          <a:p>
            <a:r>
              <a:rPr lang="en-IN" b="1" dirty="0"/>
              <a:t>Direct contact and improve the communities </a:t>
            </a:r>
          </a:p>
          <a:p>
            <a:pPr marL="0" indent="0">
              <a:buNone/>
            </a:pPr>
            <a:r>
              <a:rPr lang="en-IN" b="1" dirty="0"/>
              <a:t>    they serve.</a:t>
            </a:r>
          </a:p>
          <a:p>
            <a:r>
              <a:rPr lang="en-IN" b="1" dirty="0"/>
              <a:t>Time saving.</a:t>
            </a:r>
          </a:p>
          <a:p>
            <a:r>
              <a:rPr lang="en-IN" b="1" dirty="0"/>
              <a:t>Exploration of crops.</a:t>
            </a:r>
          </a:p>
          <a:p>
            <a:r>
              <a:rPr lang="en-IN" b="1" dirty="0"/>
              <a:t>Learning of new technology.</a:t>
            </a:r>
          </a:p>
          <a:p>
            <a:r>
              <a:rPr lang="en-IN" b="1" dirty="0"/>
              <a:t>Farmer creates opportunities to lift people out</a:t>
            </a:r>
          </a:p>
          <a:p>
            <a:pPr marL="0" indent="0">
              <a:buNone/>
            </a:pPr>
            <a:r>
              <a:rPr lang="en-IN" b="1" dirty="0"/>
              <a:t>    of poverty in developing nations.</a:t>
            </a:r>
          </a:p>
          <a:p>
            <a:endParaRPr lang="en-IN" b="1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0208-AC8B-436B-8E16-953541AD9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72" y="1017885"/>
            <a:ext cx="2467198" cy="190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68557-14AD-48C1-B8B5-8CC892CF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83" y="3097806"/>
            <a:ext cx="2697693" cy="1798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46B53-94F9-4C43-B031-C49A394D7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80" y="5067660"/>
            <a:ext cx="3376596" cy="16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8799-9BE0-4C4B-AB52-E29AEDF6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42" y="632493"/>
            <a:ext cx="10070805" cy="1137610"/>
          </a:xfrm>
        </p:spPr>
        <p:txBody>
          <a:bodyPr/>
          <a:lstStyle/>
          <a:p>
            <a:r>
              <a:rPr lang="en-IN" b="1" dirty="0"/>
              <a:t>BENEFITS OF CONSUMER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5A52-3A09-43ED-A28D-3573BAEB6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98" y="1855565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Food will be available at low cost.</a:t>
            </a:r>
          </a:p>
          <a:p>
            <a:r>
              <a:rPr lang="en-IN" b="1" dirty="0"/>
              <a:t>Goods will be available in bulk.</a:t>
            </a:r>
          </a:p>
          <a:p>
            <a:r>
              <a:rPr lang="en-IN" b="1" dirty="0"/>
              <a:t>Different varieties can be purchased.</a:t>
            </a:r>
          </a:p>
          <a:p>
            <a:r>
              <a:rPr lang="en-IN" b="1" dirty="0"/>
              <a:t>Time saving.</a:t>
            </a:r>
          </a:p>
          <a:p>
            <a:r>
              <a:rPr lang="en-IN" b="1" dirty="0"/>
              <a:t>Instance Delivery.</a:t>
            </a:r>
          </a:p>
          <a:p>
            <a:r>
              <a:rPr lang="en-IN" b="1" dirty="0"/>
              <a:t>Availability of product in all over areas.</a:t>
            </a:r>
          </a:p>
          <a:p>
            <a:r>
              <a:rPr lang="en-IN" b="1" dirty="0"/>
              <a:t>Consumer gets healthy and safe food.</a:t>
            </a:r>
          </a:p>
          <a:p>
            <a:r>
              <a:rPr lang="en-IN" b="1" dirty="0"/>
              <a:t>Organic food builds strong future generation.</a:t>
            </a:r>
          </a:p>
          <a:p>
            <a:pPr marL="0" indent="0">
              <a:buNone/>
            </a:pPr>
            <a:r>
              <a:rPr lang="en-IN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0388F-08F6-4BC3-A5BA-ADE49A5C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96" y="1155959"/>
            <a:ext cx="2134849" cy="1440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84E21-1688-41EA-A656-01CF2D95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38" y="2913817"/>
            <a:ext cx="2580167" cy="22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DAB4-2232-4628-8AA5-CA272AD9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IT DIFFERENT FROM OTHERS</a:t>
            </a:r>
            <a:r>
              <a:rPr lang="en-IN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5534-4CAA-415A-9906-1308B874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21" y="1690688"/>
            <a:ext cx="10515600" cy="4351338"/>
          </a:xfrm>
        </p:spPr>
        <p:txBody>
          <a:bodyPr/>
          <a:lstStyle/>
          <a:p>
            <a:r>
              <a:rPr lang="en-IN" b="1" dirty="0"/>
              <a:t>Farmer pickup app offers you the most convenient way to shop and sell vegetables , fruits as well as grains.</a:t>
            </a:r>
          </a:p>
          <a:p>
            <a:r>
              <a:rPr lang="en-IN" b="1" dirty="0"/>
              <a:t>Unlike other app, this app will work like a medium between farmers and customers.</a:t>
            </a:r>
          </a:p>
          <a:p>
            <a:r>
              <a:rPr lang="en-IN" b="1" dirty="0"/>
              <a:t>It can be done on large scale.</a:t>
            </a:r>
          </a:p>
          <a:p>
            <a:r>
              <a:rPr lang="en-IN" b="1" dirty="0"/>
              <a:t>It will provide natural products (Organic)to buyer.</a:t>
            </a:r>
          </a:p>
          <a:p>
            <a:r>
              <a:rPr lang="en-IN" b="1" dirty="0"/>
              <a:t>It will also provide natural processed products like tomato sauce, etc.</a:t>
            </a:r>
          </a:p>
          <a:p>
            <a:r>
              <a:rPr lang="en-IN" b="1" dirty="0"/>
              <a:t>Buyer can visit farms if they want to see the process of selling or product making.</a:t>
            </a:r>
          </a:p>
          <a:p>
            <a:r>
              <a:rPr lang="en-IN" b="1" dirty="0"/>
              <a:t>Funds will be generated so that farmers can use it in emergency.</a:t>
            </a:r>
          </a:p>
          <a:p>
            <a:endParaRPr lang="en-IN" b="1" dirty="0"/>
          </a:p>
          <a:p>
            <a:endParaRPr lang="en-IN" b="1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1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8D8E-FCC3-4E40-922D-1E5DBA6C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E6D3-91A2-4E77-800E-0F7652C1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Built an application 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Launch that application on mobile store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Register to the app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Connect to the consumer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Selection of products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E" sz="2800" dirty="0">
                <a:effectLst/>
                <a:latin typeface="Bahnschrift SemiBold" panose="020B05020402040202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Deliver the product </a:t>
            </a:r>
            <a:endParaRPr lang="en-IN" sz="2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60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5305-420A-46FC-8E4C-56A18B4A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 demo: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800BA-9C8F-4EA4-90F1-DBF07A85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Work flow video:</a:t>
            </a:r>
            <a:endParaRPr lang="en-IN" b="1" dirty="0"/>
          </a:p>
        </p:txBody>
      </p:sp>
      <p:pic>
        <p:nvPicPr>
          <p:cNvPr id="5" name="WhatsApp Video 2021-07-22 at 10.17.00 PM">
            <a:hlinkClick r:id="" action="ppaction://media"/>
            <a:extLst>
              <a:ext uri="{FF2B5EF4-FFF2-40B4-BE49-F238E27FC236}">
                <a16:creationId xmlns:a16="http://schemas.microsoft.com/office/drawing/2014/main" id="{731C61CF-3343-46D4-8853-E5BC5A3F7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8496" y="2730321"/>
            <a:ext cx="7117037" cy="344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740</TotalTime>
  <Words>651</Words>
  <Application>Microsoft Office PowerPoint</Application>
  <PresentationFormat>Widescreen</PresentationFormat>
  <Paragraphs>108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Bahnschrift</vt:lpstr>
      <vt:lpstr>Bahnschrift SemiBold</vt:lpstr>
      <vt:lpstr>Cambria</vt:lpstr>
      <vt:lpstr>Century Gothic</vt:lpstr>
      <vt:lpstr>Wingdings 3</vt:lpstr>
      <vt:lpstr>Wisp</vt:lpstr>
      <vt:lpstr>IBM Call for code Challenge</vt:lpstr>
      <vt:lpstr>FARMER PICKUP:</vt:lpstr>
      <vt:lpstr>PROBLEM:</vt:lpstr>
      <vt:lpstr>SOLUTION:</vt:lpstr>
      <vt:lpstr>BENEFITS OF FARMER:</vt:lpstr>
      <vt:lpstr>BENEFITS OF CONSUMER:</vt:lpstr>
      <vt:lpstr>HOW IT DIFFERENT FROM OTHERS:</vt:lpstr>
      <vt:lpstr>STEPS:</vt:lpstr>
      <vt:lpstr>App demo:</vt:lpstr>
      <vt:lpstr>RoadMap</vt:lpstr>
      <vt:lpstr>Phase 1to4 - Development</vt:lpstr>
      <vt:lpstr>CODE CREW</vt:lpstr>
      <vt:lpstr>Our Mentor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FARMER PICKUP:</dc:title>
  <dc:creator>Megha Kumari</dc:creator>
  <cp:lastModifiedBy>DIVYANSHU KUMAR</cp:lastModifiedBy>
  <cp:revision>20</cp:revision>
  <dcterms:created xsi:type="dcterms:W3CDTF">2021-07-20T06:36:28Z</dcterms:created>
  <dcterms:modified xsi:type="dcterms:W3CDTF">2021-07-23T14:17:01Z</dcterms:modified>
</cp:coreProperties>
</file>